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handoutMasterIdLst>
    <p:handoutMasterId r:id="rId22"/>
  </p:handoutMasterIdLst>
  <p:sldIdLst>
    <p:sldId id="256" r:id="rId5"/>
    <p:sldId id="292" r:id="rId6"/>
    <p:sldId id="329" r:id="rId7"/>
    <p:sldId id="316" r:id="rId8"/>
    <p:sldId id="318" r:id="rId9"/>
    <p:sldId id="319" r:id="rId10"/>
    <p:sldId id="309" r:id="rId11"/>
    <p:sldId id="320" r:id="rId12"/>
    <p:sldId id="322" r:id="rId13"/>
    <p:sldId id="323" r:id="rId14"/>
    <p:sldId id="324" r:id="rId15"/>
    <p:sldId id="325" r:id="rId16"/>
    <p:sldId id="332" r:id="rId17"/>
    <p:sldId id="333" r:id="rId18"/>
    <p:sldId id="334" r:id="rId19"/>
    <p:sldId id="267" r:id="rId20"/>
  </p:sldIdLst>
  <p:sldSz cx="12192000" cy="6858000"/>
  <p:notesSz cx="7315200" cy="9601200"/>
  <p:embeddedFontLst>
    <p:embeddedFont>
      <p:font typeface="Besley ExtraBold"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Interstate" panose="020B0604020202020204" charset="0"/>
      <p:regular r:id="rId33"/>
      <p:bold r:id="rId34"/>
      <p:italic r:id="rId35"/>
      <p:boldItalic r:id="rId36"/>
    </p:embeddedFont>
    <p:embeddedFont>
      <p:font typeface="Overpass" pitchFamily="2" charset="0"/>
      <p:regular r:id="rId37"/>
      <p:bold r:id="rId38"/>
      <p:italic r:id="rId39"/>
      <p:boldItalic r:id="rId40"/>
    </p:embeddedFont>
    <p:embeddedFont>
      <p:font typeface="Overpass Medium" pitchFamily="2" charset="0"/>
      <p:regular r:id="rId41"/>
      <p:bold r:id="rId42"/>
      <p:italic r:id="rId43"/>
      <p:boldItalic r:id="rId44"/>
    </p:embeddedFont>
    <p:embeddedFont>
      <p:font typeface="Source Sans Pro" panose="020B0503030403020204" pitchFamily="34" charset="0"/>
      <p:regular r:id="rId45"/>
      <p:bold r:id="rId46"/>
      <p:italic r:id="rId47"/>
      <p:boldItalic r:id="rId48"/>
    </p:embeddedFont>
    <p:embeddedFont>
      <p:font typeface="Tahoma" panose="020B0604030504040204" pitchFamily="34"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52"/>
    <a:srgbClr val="FFBA08"/>
    <a:srgbClr val="C8EBF4"/>
    <a:srgbClr val="87D1E6"/>
    <a:srgbClr val="007DA4"/>
    <a:srgbClr val="696B68"/>
    <a:srgbClr val="CE4A38"/>
    <a:srgbClr val="85B500"/>
    <a:srgbClr val="404040"/>
    <a:srgbClr val="F6E9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CAE681-288A-40D1-BBB8-CE00634A50E0}" v="1" dt="2023-06-16T01:07:22.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67719" autoAdjust="0"/>
  </p:normalViewPr>
  <p:slideViewPr>
    <p:cSldViewPr snapToGrid="0" snapToObjects="1" showGuides="1">
      <p:cViewPr varScale="1">
        <p:scale>
          <a:sx n="66" d="100"/>
          <a:sy n="66" d="100"/>
        </p:scale>
        <p:origin x="48"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6.xml"/><Relationship Id="rId41" Type="http://schemas.openxmlformats.org/officeDocument/2006/relationships/font" Target="fonts/font19.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102299-AA48-2C5B-C4A5-03423812BD70}"/>
              </a:ext>
            </a:extLst>
          </p:cNvPr>
          <p:cNvSpPr>
            <a:spLocks noGrp="1"/>
          </p:cNvSpPr>
          <p:nvPr>
            <p:ph type="hdr" sz="quarter"/>
          </p:nvPr>
        </p:nvSpPr>
        <p:spPr>
          <a:xfrm>
            <a:off x="5046428" y="219159"/>
            <a:ext cx="1728083" cy="386134"/>
          </a:xfrm>
          <a:prstGeom prst="rect">
            <a:avLst/>
          </a:prstGeom>
        </p:spPr>
        <p:txBody>
          <a:bodyPr vert="horz" lIns="96661" tIns="48331" rIns="96661" bIns="48331" rtlCol="0"/>
          <a:lstStyle>
            <a:lvl1pPr algn="l">
              <a:defRPr sz="1300"/>
            </a:lvl1pPr>
          </a:lstStyle>
          <a:p>
            <a:r>
              <a:rPr lang="en-US" sz="1200" b="1" dirty="0">
                <a:latin typeface="Tahoma" panose="020B0604030504040204" pitchFamily="34" charset="0"/>
                <a:ea typeface="Tahoma" panose="020B0604030504040204" pitchFamily="34" charset="0"/>
                <a:cs typeface="Tahoma" panose="020B0604030504040204" pitchFamily="34" charset="0"/>
              </a:rPr>
              <a:t>AGENDA ITEM V-A</a:t>
            </a:r>
          </a:p>
        </p:txBody>
      </p:sp>
      <p:sp>
        <p:nvSpPr>
          <p:cNvPr id="4" name="Footer Placeholder 3">
            <a:extLst>
              <a:ext uri="{FF2B5EF4-FFF2-40B4-BE49-F238E27FC236}">
                <a16:creationId xmlns:a16="http://schemas.microsoft.com/office/drawing/2014/main" id="{EE79F565-B1EF-E901-ACC7-7ABE7A93CF74}"/>
              </a:ext>
            </a:extLst>
          </p:cNvPr>
          <p:cNvSpPr>
            <a:spLocks noGrp="1"/>
          </p:cNvSpPr>
          <p:nvPr>
            <p:ph type="ftr" sz="quarter" idx="2"/>
          </p:nvPr>
        </p:nvSpPr>
        <p:spPr>
          <a:xfrm>
            <a:off x="6138408" y="9119474"/>
            <a:ext cx="911748" cy="386134"/>
          </a:xfrm>
          <a:prstGeom prst="rect">
            <a:avLst/>
          </a:prstGeom>
        </p:spPr>
        <p:txBody>
          <a:bodyPr vert="horz" lIns="96661" tIns="48331" rIns="96661" bIns="48331" rtlCol="0" anchor="b"/>
          <a:lstStyle>
            <a:lvl1pPr algn="l">
              <a:defRPr sz="1300"/>
            </a:lvl1pPr>
          </a:lstStyle>
          <a:p>
            <a:r>
              <a:rPr lang="en-US" sz="1200" b="1" dirty="0">
                <a:latin typeface="Tahoma" panose="020B0604030504040204" pitchFamily="34" charset="0"/>
                <a:ea typeface="Tahoma" panose="020B0604030504040204" pitchFamily="34" charset="0"/>
                <a:cs typeface="Tahoma" panose="020B0604030504040204" pitchFamily="34" charset="0"/>
              </a:rPr>
              <a:t>01/23</a:t>
            </a:r>
          </a:p>
        </p:txBody>
      </p:sp>
      <p:sp>
        <p:nvSpPr>
          <p:cNvPr id="5" name="Slide Number Placeholder 4">
            <a:extLst>
              <a:ext uri="{FF2B5EF4-FFF2-40B4-BE49-F238E27FC236}">
                <a16:creationId xmlns:a16="http://schemas.microsoft.com/office/drawing/2014/main" id="{47A78D96-BB90-3C40-5DA0-5772A49184D8}"/>
              </a:ext>
            </a:extLst>
          </p:cNvPr>
          <p:cNvSpPr>
            <a:spLocks noGrp="1"/>
          </p:cNvSpPr>
          <p:nvPr>
            <p:ph type="sldNum" sz="quarter" idx="3"/>
          </p:nvPr>
        </p:nvSpPr>
        <p:spPr>
          <a:xfrm>
            <a:off x="3466770" y="9016780"/>
            <a:ext cx="434671" cy="386134"/>
          </a:xfrm>
          <a:prstGeom prst="rect">
            <a:avLst/>
          </a:prstGeom>
        </p:spPr>
        <p:txBody>
          <a:bodyPr vert="horz" lIns="96661" tIns="48331" rIns="96661" bIns="48331" rtlCol="0" anchor="b"/>
          <a:lstStyle>
            <a:lvl1pPr algn="r">
              <a:defRPr sz="1300"/>
            </a:lvl1pPr>
          </a:lstStyle>
          <a:p>
            <a:fld id="{8B04092F-853A-49DD-B457-61F7CA40F3C1}" type="slidenum">
              <a:rPr lang="en-US" sz="1200">
                <a:latin typeface="Tahoma" panose="020B0604030504040204" pitchFamily="34" charset="0"/>
                <a:ea typeface="Tahoma" panose="020B0604030504040204" pitchFamily="34" charset="0"/>
                <a:cs typeface="Tahoma" panose="020B0604030504040204" pitchFamily="34" charset="0"/>
              </a:rPr>
              <a:t>‹#›</a:t>
            </a:fld>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6910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9CB9BF0-EC6D-8A41-9C15-67469E7ECF20}" type="datetimeFigureOut">
              <a:rPr lang="en-US" smtClean="0"/>
              <a:t>6/21/2023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65437D3-2901-8349-BE0E-4182B2C285D5}" type="slidenum">
              <a:rPr lang="en-US" smtClean="0"/>
              <a:t>‹#›</a:t>
            </a:fld>
            <a:endParaRPr lang="en-US"/>
          </a:p>
        </p:txBody>
      </p:sp>
    </p:spTree>
    <p:extLst>
      <p:ext uri="{BB962C8B-B14F-4D97-AF65-F5344CB8AC3E}">
        <p14:creationId xmlns:p14="http://schemas.microsoft.com/office/powerpoint/2010/main" val="213031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financial aid, this was the most active legislative of the five I have been involved in during my time at the agency, and it is likely the most impactful legislative session for financial aid in the past two or three decades. SFAP tracked over 100 bills related to financial aid. Seventeen have passed the legislature for the Governor’s signature.</a:t>
            </a:r>
          </a:p>
        </p:txBody>
      </p:sp>
      <p:sp>
        <p:nvSpPr>
          <p:cNvPr id="4" name="Slide Number Placeholder 3"/>
          <p:cNvSpPr>
            <a:spLocks noGrp="1"/>
          </p:cNvSpPr>
          <p:nvPr>
            <p:ph type="sldNum" sz="quarter" idx="5"/>
          </p:nvPr>
        </p:nvSpPr>
        <p:spPr/>
        <p:txBody>
          <a:bodyPr/>
          <a:lstStyle/>
          <a:p>
            <a:fld id="{265437D3-2901-8349-BE0E-4182B2C285D5}" type="slidenum">
              <a:rPr lang="en-US" smtClean="0"/>
              <a:t>1</a:t>
            </a:fld>
            <a:endParaRPr lang="en-US"/>
          </a:p>
        </p:txBody>
      </p:sp>
    </p:spTree>
    <p:extLst>
      <p:ext uri="{BB962C8B-B14F-4D97-AF65-F5344CB8AC3E}">
        <p14:creationId xmlns:p14="http://schemas.microsoft.com/office/powerpoint/2010/main" val="3210517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10</a:t>
            </a:fld>
            <a:endParaRPr lang="en-US"/>
          </a:p>
        </p:txBody>
      </p:sp>
    </p:spTree>
    <p:extLst>
      <p:ext uri="{BB962C8B-B14F-4D97-AF65-F5344CB8AC3E}">
        <p14:creationId xmlns:p14="http://schemas.microsoft.com/office/powerpoint/2010/main" val="102056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11</a:t>
            </a:fld>
            <a:endParaRPr lang="en-US"/>
          </a:p>
        </p:txBody>
      </p:sp>
    </p:spTree>
    <p:extLst>
      <p:ext uri="{BB962C8B-B14F-4D97-AF65-F5344CB8AC3E}">
        <p14:creationId xmlns:p14="http://schemas.microsoft.com/office/powerpoint/2010/main" val="423890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12</a:t>
            </a:fld>
            <a:endParaRPr lang="en-US"/>
          </a:p>
        </p:txBody>
      </p:sp>
    </p:spTree>
    <p:extLst>
      <p:ext uri="{BB962C8B-B14F-4D97-AF65-F5344CB8AC3E}">
        <p14:creationId xmlns:p14="http://schemas.microsoft.com/office/powerpoint/2010/main" val="136552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13</a:t>
            </a:fld>
            <a:endParaRPr lang="en-US"/>
          </a:p>
        </p:txBody>
      </p:sp>
    </p:spTree>
    <p:extLst>
      <p:ext uri="{BB962C8B-B14F-4D97-AF65-F5344CB8AC3E}">
        <p14:creationId xmlns:p14="http://schemas.microsoft.com/office/powerpoint/2010/main" val="138874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2000" dirty="0">
              <a:effectLst/>
              <a:latin typeface="Overpass"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437D3-2901-8349-BE0E-4182B2C285D5}" type="slidenum">
              <a:rPr lang="en-US" smtClean="0"/>
              <a:t>14</a:t>
            </a:fld>
            <a:endParaRPr lang="en-US"/>
          </a:p>
        </p:txBody>
      </p:sp>
    </p:spTree>
    <p:extLst>
      <p:ext uri="{BB962C8B-B14F-4D97-AF65-F5344CB8AC3E}">
        <p14:creationId xmlns:p14="http://schemas.microsoft.com/office/powerpoint/2010/main" val="415511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15</a:t>
            </a:fld>
            <a:endParaRPr lang="en-US"/>
          </a:p>
        </p:txBody>
      </p:sp>
    </p:spTree>
    <p:extLst>
      <p:ext uri="{BB962C8B-B14F-4D97-AF65-F5344CB8AC3E}">
        <p14:creationId xmlns:p14="http://schemas.microsoft.com/office/powerpoint/2010/main" val="97013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5437D3-2901-8349-BE0E-4182B2C285D5}" type="slidenum">
              <a:rPr lang="en-US" smtClean="0"/>
              <a:t>16</a:t>
            </a:fld>
            <a:endParaRPr lang="en-US"/>
          </a:p>
        </p:txBody>
      </p:sp>
    </p:spTree>
    <p:extLst>
      <p:ext uri="{BB962C8B-B14F-4D97-AF65-F5344CB8AC3E}">
        <p14:creationId xmlns:p14="http://schemas.microsoft.com/office/powerpoint/2010/main" val="115602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2000" dirty="0">
              <a:effectLst/>
              <a:latin typeface="Overpass"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437D3-2901-8349-BE0E-4182B2C285D5}" type="slidenum">
              <a:rPr lang="en-US" smtClean="0"/>
              <a:t>2</a:t>
            </a:fld>
            <a:endParaRPr lang="en-US"/>
          </a:p>
        </p:txBody>
      </p:sp>
    </p:spTree>
    <p:extLst>
      <p:ext uri="{BB962C8B-B14F-4D97-AF65-F5344CB8AC3E}">
        <p14:creationId xmlns:p14="http://schemas.microsoft.com/office/powerpoint/2010/main" val="299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3</a:t>
            </a:fld>
            <a:endParaRPr lang="en-US"/>
          </a:p>
        </p:txBody>
      </p:sp>
    </p:spTree>
    <p:extLst>
      <p:ext uri="{BB962C8B-B14F-4D97-AF65-F5344CB8AC3E}">
        <p14:creationId xmlns:p14="http://schemas.microsoft.com/office/powerpoint/2010/main" val="148440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4</a:t>
            </a:fld>
            <a:endParaRPr lang="en-US"/>
          </a:p>
        </p:txBody>
      </p:sp>
    </p:spTree>
    <p:extLst>
      <p:ext uri="{BB962C8B-B14F-4D97-AF65-F5344CB8AC3E}">
        <p14:creationId xmlns:p14="http://schemas.microsoft.com/office/powerpoint/2010/main" val="94189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5</a:t>
            </a:fld>
            <a:endParaRPr lang="en-US"/>
          </a:p>
        </p:txBody>
      </p:sp>
    </p:spTree>
    <p:extLst>
      <p:ext uri="{BB962C8B-B14F-4D97-AF65-F5344CB8AC3E}">
        <p14:creationId xmlns:p14="http://schemas.microsoft.com/office/powerpoint/2010/main" val="3313454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6</a:t>
            </a:fld>
            <a:endParaRPr lang="en-US"/>
          </a:p>
        </p:txBody>
      </p:sp>
    </p:spTree>
    <p:extLst>
      <p:ext uri="{BB962C8B-B14F-4D97-AF65-F5344CB8AC3E}">
        <p14:creationId xmlns:p14="http://schemas.microsoft.com/office/powerpoint/2010/main" val="111307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7</a:t>
            </a:fld>
            <a:endParaRPr lang="en-US"/>
          </a:p>
        </p:txBody>
      </p:sp>
    </p:spTree>
    <p:extLst>
      <p:ext uri="{BB962C8B-B14F-4D97-AF65-F5344CB8AC3E}">
        <p14:creationId xmlns:p14="http://schemas.microsoft.com/office/powerpoint/2010/main" val="1129721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5437D3-2901-8349-BE0E-4182B2C285D5}" type="slidenum">
              <a:rPr lang="en-US" smtClean="0"/>
              <a:t>8</a:t>
            </a:fld>
            <a:endParaRPr lang="en-US"/>
          </a:p>
        </p:txBody>
      </p:sp>
    </p:spTree>
    <p:extLst>
      <p:ext uri="{BB962C8B-B14F-4D97-AF65-F5344CB8AC3E}">
        <p14:creationId xmlns:p14="http://schemas.microsoft.com/office/powerpoint/2010/main" val="26560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2000" dirty="0">
              <a:effectLst/>
              <a:latin typeface="Overpass"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65437D3-2901-8349-BE0E-4182B2C285D5}" type="slidenum">
              <a:rPr lang="en-US" smtClean="0"/>
              <a:t>9</a:t>
            </a:fld>
            <a:endParaRPr lang="en-US"/>
          </a:p>
        </p:txBody>
      </p:sp>
    </p:spTree>
    <p:extLst>
      <p:ext uri="{BB962C8B-B14F-4D97-AF65-F5344CB8AC3E}">
        <p14:creationId xmlns:p14="http://schemas.microsoft.com/office/powerpoint/2010/main" val="1289930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Navy">
    <p:bg>
      <p:bgPr>
        <a:solidFill>
          <a:srgbClr val="003E5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9C82F8-F3D5-944B-8E95-1A84D73A2252}"/>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rcRect/>
          <a:stretch/>
        </p:blipFill>
        <p:spPr>
          <a:xfrm>
            <a:off x="0" y="-935926"/>
            <a:ext cx="14441904" cy="8123572"/>
          </a:xfrm>
          <a:prstGeom prst="rect">
            <a:avLst/>
          </a:prstGeom>
        </p:spPr>
      </p:pic>
      <p:sp>
        <p:nvSpPr>
          <p:cNvPr id="4" name="Oval 3">
            <a:extLst>
              <a:ext uri="{FF2B5EF4-FFF2-40B4-BE49-F238E27FC236}">
                <a16:creationId xmlns:a16="http://schemas.microsoft.com/office/drawing/2014/main" id="{4B0B7E56-1604-1E44-822E-06D379EA5B5B}"/>
              </a:ext>
            </a:extLst>
          </p:cNvPr>
          <p:cNvSpPr/>
          <p:nvPr userDrawn="1"/>
        </p:nvSpPr>
        <p:spPr>
          <a:xfrm>
            <a:off x="8040809" y="4741084"/>
            <a:ext cx="3265977" cy="3265977"/>
          </a:xfrm>
          <a:prstGeom prst="ellipse">
            <a:avLst/>
          </a:prstGeom>
          <a:noFill/>
          <a:ln w="3175">
            <a:solidFill>
              <a:srgbClr val="FFBA08">
                <a:alpha val="6961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2B728C-5A30-0B4C-8004-E54A22BAF4A0}"/>
              </a:ext>
            </a:extLst>
          </p:cNvPr>
          <p:cNvSpPr/>
          <p:nvPr userDrawn="1"/>
        </p:nvSpPr>
        <p:spPr>
          <a:xfrm>
            <a:off x="9759542" y="2501821"/>
            <a:ext cx="3705511" cy="3705511"/>
          </a:xfrm>
          <a:prstGeom prst="ellipse">
            <a:avLst/>
          </a:prstGeom>
          <a:noFill/>
          <a:ln w="3175">
            <a:solidFill>
              <a:srgbClr val="FFBA0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FEC3F0B-22CC-2241-ADBC-0A7ABAF9736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2557" y="303801"/>
            <a:ext cx="2326361" cy="1163180"/>
          </a:xfrm>
          <a:prstGeom prst="rect">
            <a:avLst/>
          </a:prstGeom>
        </p:spPr>
      </p:pic>
      <p:sp>
        <p:nvSpPr>
          <p:cNvPr id="12" name="Text Placeholder 3">
            <a:extLst>
              <a:ext uri="{FF2B5EF4-FFF2-40B4-BE49-F238E27FC236}">
                <a16:creationId xmlns:a16="http://schemas.microsoft.com/office/drawing/2014/main" id="{7A648C16-2BD8-764F-8BAF-8B30B0278ED8}"/>
              </a:ext>
            </a:extLst>
          </p:cNvPr>
          <p:cNvSpPr>
            <a:spLocks noGrp="1"/>
          </p:cNvSpPr>
          <p:nvPr>
            <p:ph type="body" sz="quarter" idx="13" hasCustomPrompt="1"/>
          </p:nvPr>
        </p:nvSpPr>
        <p:spPr>
          <a:xfrm>
            <a:off x="1455738" y="2774575"/>
            <a:ext cx="9194800" cy="915987"/>
          </a:xfrm>
        </p:spPr>
        <p:txBody>
          <a:bodyPr anchor="b">
            <a:noAutofit/>
          </a:bodyPr>
          <a:lstStyle>
            <a:lvl1pPr marL="0" indent="0">
              <a:lnSpc>
                <a:spcPts val="5200"/>
              </a:lnSpc>
              <a:buNone/>
              <a:defRPr sz="5400" b="1" i="0">
                <a:solidFill>
                  <a:schemeClr val="bg1"/>
                </a:solidFill>
                <a:latin typeface="Besley ExtraBold" pitchFamily="2" charset="77"/>
                <a:ea typeface="Besley ExtraBold" pitchFamily="2" charset="77"/>
              </a:defRPr>
            </a:lvl1pPr>
          </a:lstStyle>
          <a:p>
            <a:pPr lvl="0"/>
            <a:r>
              <a:rPr lang="en-US" dirty="0"/>
              <a:t>Presentation title placeholder</a:t>
            </a:r>
          </a:p>
        </p:txBody>
      </p:sp>
      <p:sp>
        <p:nvSpPr>
          <p:cNvPr id="13" name="Text Placeholder 3">
            <a:extLst>
              <a:ext uri="{FF2B5EF4-FFF2-40B4-BE49-F238E27FC236}">
                <a16:creationId xmlns:a16="http://schemas.microsoft.com/office/drawing/2014/main" id="{B81DDA26-47BA-A74B-A7CF-1E2D24A5D785}"/>
              </a:ext>
            </a:extLst>
          </p:cNvPr>
          <p:cNvSpPr>
            <a:spLocks noGrp="1"/>
          </p:cNvSpPr>
          <p:nvPr>
            <p:ph type="body" sz="quarter" idx="14" hasCustomPrompt="1"/>
          </p:nvPr>
        </p:nvSpPr>
        <p:spPr>
          <a:xfrm>
            <a:off x="1455738" y="3717661"/>
            <a:ext cx="9194800" cy="915987"/>
          </a:xfrm>
        </p:spPr>
        <p:txBody>
          <a:bodyPr anchor="t">
            <a:noAutofit/>
          </a:bodyPr>
          <a:lstStyle>
            <a:lvl1pPr marL="0" indent="0">
              <a:buNone/>
              <a:defRPr sz="2800" b="0">
                <a:solidFill>
                  <a:srgbClr val="87D1E6"/>
                </a:solidFill>
                <a:latin typeface="Overpass Medium" pitchFamily="2" charset="77"/>
              </a:defRPr>
            </a:lvl1pPr>
          </a:lstStyle>
          <a:p>
            <a:pPr lvl="0"/>
            <a:r>
              <a:rPr lang="en-US" dirty="0"/>
              <a:t>Optional subheading placeholder</a:t>
            </a:r>
          </a:p>
        </p:txBody>
      </p:sp>
      <p:sp>
        <p:nvSpPr>
          <p:cNvPr id="15" name="Picture Placeholder 25">
            <a:extLst>
              <a:ext uri="{FF2B5EF4-FFF2-40B4-BE49-F238E27FC236}">
                <a16:creationId xmlns:a16="http://schemas.microsoft.com/office/drawing/2014/main" id="{2829E4B8-C9EF-E640-A2EC-888526D9612E}"/>
              </a:ext>
            </a:extLst>
          </p:cNvPr>
          <p:cNvSpPr>
            <a:spLocks noGrp="1"/>
          </p:cNvSpPr>
          <p:nvPr>
            <p:ph type="pic" sz="quarter" idx="12"/>
          </p:nvPr>
        </p:nvSpPr>
        <p:spPr>
          <a:xfrm>
            <a:off x="9036907" y="3749899"/>
            <a:ext cx="4867120" cy="4867120"/>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lvl1pPr marL="0" indent="0">
              <a:buNone/>
              <a:defRPr/>
            </a:lvl1pPr>
          </a:lstStyle>
          <a:p>
            <a:endParaRPr lang="en-US" dirty="0"/>
          </a:p>
        </p:txBody>
      </p:sp>
      <p:sp>
        <p:nvSpPr>
          <p:cNvPr id="16" name="Picture Placeholder 25">
            <a:extLst>
              <a:ext uri="{FF2B5EF4-FFF2-40B4-BE49-F238E27FC236}">
                <a16:creationId xmlns:a16="http://schemas.microsoft.com/office/drawing/2014/main" id="{788B7E97-3794-B944-9919-4E28BD7731B7}"/>
              </a:ext>
            </a:extLst>
          </p:cNvPr>
          <p:cNvSpPr>
            <a:spLocks noGrp="1"/>
          </p:cNvSpPr>
          <p:nvPr>
            <p:ph type="pic" sz="quarter" idx="15"/>
          </p:nvPr>
        </p:nvSpPr>
        <p:spPr>
          <a:xfrm>
            <a:off x="11004648" y="1472340"/>
            <a:ext cx="3690368" cy="3690368"/>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spTree>
    <p:extLst>
      <p:ext uri="{BB962C8B-B14F-4D97-AF65-F5344CB8AC3E}">
        <p14:creationId xmlns:p14="http://schemas.microsoft.com/office/powerpoint/2010/main" val="280842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wo Column with Subhead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97F7D0-07C4-0C4B-AB61-D1E76C13FD2E}"/>
              </a:ext>
            </a:extLst>
          </p:cNvPr>
          <p:cNvSpPr>
            <a:spLocks noGrp="1"/>
          </p:cNvSpPr>
          <p:nvPr>
            <p:ph type="body" idx="1"/>
          </p:nvPr>
        </p:nvSpPr>
        <p:spPr>
          <a:xfrm>
            <a:off x="839788" y="1681163"/>
            <a:ext cx="5157787" cy="823912"/>
          </a:xfrm>
        </p:spPr>
        <p:txBody>
          <a:bodyPr anchor="b">
            <a:normAutofit/>
          </a:bodyPr>
          <a:lstStyle>
            <a:lvl1pPr marL="0" indent="0">
              <a:buNone/>
              <a:defRPr sz="2800" b="0" i="0">
                <a:solidFill>
                  <a:srgbClr val="696B68"/>
                </a:solidFill>
                <a:latin typeface="Overpas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8B8DD59-5C83-1D4D-B204-269DB8C8697F}"/>
              </a:ext>
            </a:extLst>
          </p:cNvPr>
          <p:cNvSpPr>
            <a:spLocks noGrp="1"/>
          </p:cNvSpPr>
          <p:nvPr>
            <p:ph sz="half" idx="2"/>
          </p:nvPr>
        </p:nvSpPr>
        <p:spPr>
          <a:xfrm>
            <a:off x="839788" y="2566035"/>
            <a:ext cx="5157787" cy="3684588"/>
          </a:xfrm>
        </p:spPr>
        <p:txBody>
          <a:bodyPr/>
          <a:lstStyle>
            <a:lvl1pPr>
              <a:lnSpc>
                <a:spcPct val="100000"/>
              </a:lnSpc>
              <a:defRPr b="0" i="0">
                <a:solidFill>
                  <a:srgbClr val="696B68"/>
                </a:solidFill>
                <a:latin typeface="Overpass Medium" pitchFamily="2" charset="77"/>
              </a:defRPr>
            </a:lvl1pPr>
            <a:lvl2pPr>
              <a:lnSpc>
                <a:spcPct val="100000"/>
              </a:lnSpc>
              <a:defRPr b="0" i="0">
                <a:solidFill>
                  <a:srgbClr val="696B68"/>
                </a:solidFill>
                <a:latin typeface="Overpass Medium" pitchFamily="2" charset="77"/>
              </a:defRPr>
            </a:lvl2pPr>
            <a:lvl3pPr>
              <a:lnSpc>
                <a:spcPct val="100000"/>
              </a:lnSpc>
              <a:defRPr b="0" i="0">
                <a:solidFill>
                  <a:srgbClr val="696B68"/>
                </a:solidFill>
                <a:latin typeface="Overpass Medium" pitchFamily="2" charset="77"/>
              </a:defRPr>
            </a:lvl3pPr>
            <a:lvl4pPr>
              <a:lnSpc>
                <a:spcPct val="100000"/>
              </a:lnSpc>
              <a:defRPr b="0" i="0">
                <a:solidFill>
                  <a:srgbClr val="696B68"/>
                </a:solidFill>
                <a:latin typeface="Overpass Medium" pitchFamily="2" charset="77"/>
              </a:defRPr>
            </a:lvl4pPr>
            <a:lvl5pPr>
              <a:lnSpc>
                <a:spcPct val="100000"/>
              </a:lnSpc>
              <a:defRPr b="0" i="0">
                <a:solidFill>
                  <a:srgbClr val="696B68"/>
                </a:solidFill>
                <a:latin typeface="Overpas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0FA567E-1160-D249-8C40-C809C21AF0E7}"/>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696B68"/>
                </a:solidFill>
                <a:latin typeface="Overpas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5022195-391B-6149-A373-031E3294C06C}"/>
              </a:ext>
            </a:extLst>
          </p:cNvPr>
          <p:cNvSpPr>
            <a:spLocks noGrp="1"/>
          </p:cNvSpPr>
          <p:nvPr>
            <p:ph sz="quarter" idx="4"/>
          </p:nvPr>
        </p:nvSpPr>
        <p:spPr>
          <a:xfrm>
            <a:off x="6172200" y="2566035"/>
            <a:ext cx="5183188" cy="3684588"/>
          </a:xfrm>
        </p:spPr>
        <p:txBody>
          <a:bodyPr/>
          <a:lstStyle>
            <a:lvl1pPr>
              <a:lnSpc>
                <a:spcPct val="100000"/>
              </a:lnSpc>
              <a:defRPr b="0" i="0">
                <a:solidFill>
                  <a:srgbClr val="696B68"/>
                </a:solidFill>
                <a:latin typeface="Overpass Medium" pitchFamily="2" charset="77"/>
              </a:defRPr>
            </a:lvl1pPr>
            <a:lvl2pPr>
              <a:lnSpc>
                <a:spcPct val="100000"/>
              </a:lnSpc>
              <a:defRPr b="0" i="0">
                <a:solidFill>
                  <a:srgbClr val="696B68"/>
                </a:solidFill>
                <a:latin typeface="Overpass Medium" pitchFamily="2" charset="77"/>
              </a:defRPr>
            </a:lvl2pPr>
            <a:lvl3pPr>
              <a:lnSpc>
                <a:spcPct val="100000"/>
              </a:lnSpc>
              <a:defRPr b="0" i="0">
                <a:solidFill>
                  <a:srgbClr val="696B68"/>
                </a:solidFill>
                <a:latin typeface="Overpass Medium" pitchFamily="2" charset="77"/>
              </a:defRPr>
            </a:lvl3pPr>
            <a:lvl4pPr>
              <a:lnSpc>
                <a:spcPct val="100000"/>
              </a:lnSpc>
              <a:defRPr b="0" i="0">
                <a:solidFill>
                  <a:srgbClr val="696B68"/>
                </a:solidFill>
                <a:latin typeface="Overpass Medium" pitchFamily="2" charset="77"/>
              </a:defRPr>
            </a:lvl4pPr>
            <a:lvl5pPr>
              <a:lnSpc>
                <a:spcPct val="100000"/>
              </a:lnSpc>
              <a:defRPr b="0" i="0">
                <a:solidFill>
                  <a:srgbClr val="696B68"/>
                </a:solidFill>
                <a:latin typeface="Overpas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descr="Logo&#10;&#10;Description automatically generated">
            <a:extLst>
              <a:ext uri="{FF2B5EF4-FFF2-40B4-BE49-F238E27FC236}">
                <a16:creationId xmlns:a16="http://schemas.microsoft.com/office/drawing/2014/main" id="{3574F2C3-CF17-B14D-B3DE-3A1ED22495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333" y="6207331"/>
            <a:ext cx="2056572" cy="514143"/>
          </a:xfrm>
          <a:prstGeom prst="rect">
            <a:avLst/>
          </a:prstGeom>
        </p:spPr>
      </p:pic>
      <p:sp>
        <p:nvSpPr>
          <p:cNvPr id="20" name="Title 1">
            <a:extLst>
              <a:ext uri="{FF2B5EF4-FFF2-40B4-BE49-F238E27FC236}">
                <a16:creationId xmlns:a16="http://schemas.microsoft.com/office/drawing/2014/main" id="{AA1D4C06-B213-8744-A0C9-A5B7D7F9D3E3}"/>
              </a:ext>
            </a:extLst>
          </p:cNvPr>
          <p:cNvSpPr>
            <a:spLocks noGrp="1"/>
          </p:cNvSpPr>
          <p:nvPr>
            <p:ph type="title" hasCustomPrompt="1"/>
          </p:nvPr>
        </p:nvSpPr>
        <p:spPr>
          <a:xfrm>
            <a:off x="822960" y="685800"/>
            <a:ext cx="9601200" cy="914400"/>
          </a:xfrm>
        </p:spPr>
        <p:txBody>
          <a:bodyPr lIns="0" tIns="0" rIns="0" bIns="0" anchor="ctr" anchorCtr="0">
            <a:noAutofit/>
          </a:bodyPr>
          <a:lstStyle>
            <a:lvl1pPr>
              <a:defRPr b="1" i="0">
                <a:solidFill>
                  <a:srgbClr val="007DA4"/>
                </a:solidFill>
                <a:latin typeface="Besley ExtraBold" pitchFamily="2" charset="77"/>
                <a:ea typeface="Besley ExtraBold" pitchFamily="2" charset="77"/>
              </a:defRPr>
            </a:lvl1pPr>
          </a:lstStyle>
          <a:p>
            <a:r>
              <a:rPr lang="en-US" dirty="0"/>
              <a:t>Click to add title</a:t>
            </a:r>
          </a:p>
        </p:txBody>
      </p:sp>
      <p:sp>
        <p:nvSpPr>
          <p:cNvPr id="21" name="Oval 20">
            <a:extLst>
              <a:ext uri="{FF2B5EF4-FFF2-40B4-BE49-F238E27FC236}">
                <a16:creationId xmlns:a16="http://schemas.microsoft.com/office/drawing/2014/main" id="{C4684837-6F71-7B45-A409-67449E6E09B5}"/>
              </a:ext>
            </a:extLst>
          </p:cNvPr>
          <p:cNvSpPr/>
          <p:nvPr userDrawn="1"/>
        </p:nvSpPr>
        <p:spPr>
          <a:xfrm>
            <a:off x="8153400" y="-876934"/>
            <a:ext cx="2771721" cy="2771721"/>
          </a:xfrm>
          <a:prstGeom prst="ellipse">
            <a:avLst/>
          </a:prstGeom>
          <a:noFill/>
          <a:ln w="6350">
            <a:solidFill>
              <a:srgbClr val="FFBA08">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9F73D2D-1353-5044-809B-613F099B121E}"/>
              </a:ext>
            </a:extLst>
          </p:cNvPr>
          <p:cNvSpPr/>
          <p:nvPr userDrawn="1"/>
        </p:nvSpPr>
        <p:spPr>
          <a:xfrm>
            <a:off x="10320315" y="-2069820"/>
            <a:ext cx="3144738" cy="3144738"/>
          </a:xfrm>
          <a:prstGeom prst="ellipse">
            <a:avLst/>
          </a:prstGeom>
          <a:noFill/>
          <a:ln w="6350">
            <a:solidFill>
              <a:srgbClr val="FFBA08">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1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Content –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C931-A5A9-AD46-AEE6-87725E63D8CB}"/>
              </a:ext>
            </a:extLst>
          </p:cNvPr>
          <p:cNvSpPr>
            <a:spLocks noGrp="1"/>
          </p:cNvSpPr>
          <p:nvPr>
            <p:ph type="title" hasCustomPrompt="1"/>
          </p:nvPr>
        </p:nvSpPr>
        <p:spPr>
          <a:xfrm>
            <a:off x="839788" y="457200"/>
            <a:ext cx="3932237" cy="1069975"/>
          </a:xfrm>
        </p:spPr>
        <p:txBody>
          <a:bodyPr anchor="t"/>
          <a:lstStyle>
            <a:lvl1pPr>
              <a:defRPr sz="3200" b="1" i="0">
                <a:solidFill>
                  <a:srgbClr val="007DA4"/>
                </a:solidFill>
                <a:latin typeface="Besley ExtraBold" pitchFamily="2" charset="77"/>
                <a:ea typeface="Besley ExtraBold" pitchFamily="2" charset="77"/>
              </a:defRPr>
            </a:lvl1pPr>
          </a:lstStyle>
          <a:p>
            <a:r>
              <a:rPr lang="en-US" dirty="0"/>
              <a:t>Click to add a title</a:t>
            </a:r>
          </a:p>
        </p:txBody>
      </p:sp>
      <p:sp>
        <p:nvSpPr>
          <p:cNvPr id="3" name="Picture Placeholder 2">
            <a:extLst>
              <a:ext uri="{FF2B5EF4-FFF2-40B4-BE49-F238E27FC236}">
                <a16:creationId xmlns:a16="http://schemas.microsoft.com/office/drawing/2014/main" id="{039BF54D-F57F-7E41-8F34-A63989D2572A}"/>
              </a:ext>
            </a:extLst>
          </p:cNvPr>
          <p:cNvSpPr>
            <a:spLocks noGrp="1"/>
          </p:cNvSpPr>
          <p:nvPr>
            <p:ph type="pic" idx="1" hasCustomPrompt="1"/>
          </p:nvPr>
        </p:nvSpPr>
        <p:spPr>
          <a:xfrm>
            <a:off x="5183188" y="457200"/>
            <a:ext cx="6169024" cy="5411788"/>
          </a:xfrm>
          <a:solidFill>
            <a:schemeClr val="bg1">
              <a:lumMod val="85000"/>
            </a:schemeClr>
          </a:solidFill>
        </p:spPr>
        <p:txBody>
          <a:bodyPr anchor="ctr" anchorCtr="0"/>
          <a:lstStyle>
            <a:lvl1pPr marL="0" indent="0" algn="ctr">
              <a:buNone/>
              <a:defRPr sz="3200">
                <a:latin typeface="Overpass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a:p>
            <a:endParaRPr lang="en-US" dirty="0"/>
          </a:p>
          <a:p>
            <a:endParaRPr lang="en-US" dirty="0"/>
          </a:p>
        </p:txBody>
      </p:sp>
      <p:sp>
        <p:nvSpPr>
          <p:cNvPr id="4" name="Text Placeholder 3">
            <a:extLst>
              <a:ext uri="{FF2B5EF4-FFF2-40B4-BE49-F238E27FC236}">
                <a16:creationId xmlns:a16="http://schemas.microsoft.com/office/drawing/2014/main" id="{FF1E2449-3631-A149-9250-DECEE46C5E10}"/>
              </a:ext>
            </a:extLst>
          </p:cNvPr>
          <p:cNvSpPr>
            <a:spLocks noGrp="1"/>
          </p:cNvSpPr>
          <p:nvPr>
            <p:ph type="body" sz="half" idx="2" hasCustomPrompt="1"/>
          </p:nvPr>
        </p:nvSpPr>
        <p:spPr>
          <a:xfrm>
            <a:off x="839788" y="2194560"/>
            <a:ext cx="3932237" cy="3674428"/>
          </a:xfrm>
        </p:spPr>
        <p:txBody>
          <a:bodyPr>
            <a:normAutofit/>
          </a:bodyPr>
          <a:lstStyle>
            <a:lvl1pPr marL="285750" indent="-285750">
              <a:lnSpc>
                <a:spcPct val="100000"/>
              </a:lnSpc>
              <a:buFont typeface="Arial" panose="020B0604020202020204" pitchFamily="34" charset="0"/>
              <a:buChar char="•"/>
              <a:defRPr sz="2400" b="0" i="0">
                <a:solidFill>
                  <a:srgbClr val="696B68"/>
                </a:solidFill>
                <a:latin typeface="Overpass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slide content</a:t>
            </a:r>
          </a:p>
        </p:txBody>
      </p:sp>
      <p:pic>
        <p:nvPicPr>
          <p:cNvPr id="10" name="Picture 9" descr="Logo&#10;&#10;Description automatically generated">
            <a:extLst>
              <a:ext uri="{FF2B5EF4-FFF2-40B4-BE49-F238E27FC236}">
                <a16:creationId xmlns:a16="http://schemas.microsoft.com/office/drawing/2014/main" id="{C2146E1F-1338-D545-A3B3-25771D28F3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333" y="6207331"/>
            <a:ext cx="2056572" cy="514143"/>
          </a:xfrm>
          <a:prstGeom prst="rect">
            <a:avLst/>
          </a:prstGeom>
        </p:spPr>
      </p:pic>
    </p:spTree>
    <p:extLst>
      <p:ext uri="{BB962C8B-B14F-4D97-AF65-F5344CB8AC3E}">
        <p14:creationId xmlns:p14="http://schemas.microsoft.com/office/powerpoint/2010/main" val="381867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 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C931-A5A9-AD46-AEE6-87725E63D8CB}"/>
              </a:ext>
            </a:extLst>
          </p:cNvPr>
          <p:cNvSpPr>
            <a:spLocks noGrp="1"/>
          </p:cNvSpPr>
          <p:nvPr>
            <p:ph type="title" hasCustomPrompt="1"/>
          </p:nvPr>
        </p:nvSpPr>
        <p:spPr>
          <a:xfrm>
            <a:off x="7562120" y="457200"/>
            <a:ext cx="3932237" cy="1600200"/>
          </a:xfrm>
        </p:spPr>
        <p:txBody>
          <a:bodyPr anchor="t"/>
          <a:lstStyle>
            <a:lvl1pPr>
              <a:defRPr sz="3200" b="1" i="0">
                <a:solidFill>
                  <a:srgbClr val="007DA4"/>
                </a:solidFill>
                <a:latin typeface="Besley ExtraBold" pitchFamily="2" charset="77"/>
                <a:ea typeface="Besley ExtraBold" pitchFamily="2" charset="77"/>
              </a:defRPr>
            </a:lvl1pPr>
          </a:lstStyle>
          <a:p>
            <a:r>
              <a:rPr lang="en-US" dirty="0"/>
              <a:t>Click to add a title</a:t>
            </a:r>
          </a:p>
        </p:txBody>
      </p:sp>
      <p:sp>
        <p:nvSpPr>
          <p:cNvPr id="3" name="Picture Placeholder 2">
            <a:extLst>
              <a:ext uri="{FF2B5EF4-FFF2-40B4-BE49-F238E27FC236}">
                <a16:creationId xmlns:a16="http://schemas.microsoft.com/office/drawing/2014/main" id="{039BF54D-F57F-7E41-8F34-A63989D2572A}"/>
              </a:ext>
            </a:extLst>
          </p:cNvPr>
          <p:cNvSpPr>
            <a:spLocks noGrp="1"/>
          </p:cNvSpPr>
          <p:nvPr>
            <p:ph type="pic" idx="1" hasCustomPrompt="1"/>
          </p:nvPr>
        </p:nvSpPr>
        <p:spPr>
          <a:xfrm>
            <a:off x="839788" y="457200"/>
            <a:ext cx="6169024" cy="5453406"/>
          </a:xfrm>
          <a:solidFill>
            <a:schemeClr val="bg1">
              <a:lumMod val="85000"/>
            </a:schemeClr>
          </a:solidFill>
        </p:spPr>
        <p:txBody>
          <a:bodyPr anchor="ctr" anchorCtr="0"/>
          <a:lstStyle>
            <a:lvl1pPr marL="0" indent="0" algn="ctr">
              <a:buNone/>
              <a:defRPr sz="3200">
                <a:latin typeface="Overpass Medium"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a:p>
            <a:endParaRPr lang="en-US" dirty="0"/>
          </a:p>
          <a:p>
            <a:endParaRPr lang="en-US" dirty="0"/>
          </a:p>
        </p:txBody>
      </p:sp>
      <p:sp>
        <p:nvSpPr>
          <p:cNvPr id="4" name="Text Placeholder 3">
            <a:extLst>
              <a:ext uri="{FF2B5EF4-FFF2-40B4-BE49-F238E27FC236}">
                <a16:creationId xmlns:a16="http://schemas.microsoft.com/office/drawing/2014/main" id="{FF1E2449-3631-A149-9250-DECEE46C5E10}"/>
              </a:ext>
            </a:extLst>
          </p:cNvPr>
          <p:cNvSpPr>
            <a:spLocks noGrp="1"/>
          </p:cNvSpPr>
          <p:nvPr>
            <p:ph type="body" sz="half" idx="2" hasCustomPrompt="1"/>
          </p:nvPr>
        </p:nvSpPr>
        <p:spPr>
          <a:xfrm>
            <a:off x="7562120" y="2194560"/>
            <a:ext cx="3932237" cy="3322320"/>
          </a:xfrm>
        </p:spPr>
        <p:txBody>
          <a:bodyPr>
            <a:normAutofit/>
          </a:bodyPr>
          <a:lstStyle>
            <a:lvl1pPr marL="285750" indent="-285750">
              <a:lnSpc>
                <a:spcPct val="100000"/>
              </a:lnSpc>
              <a:buFont typeface="Arial" panose="020B0604020202020204" pitchFamily="34" charset="0"/>
              <a:buChar char="•"/>
              <a:defRPr sz="2400" b="0" i="0">
                <a:solidFill>
                  <a:srgbClr val="696B68"/>
                </a:solidFill>
                <a:latin typeface="Overpass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slide content</a:t>
            </a:r>
          </a:p>
        </p:txBody>
      </p:sp>
      <p:pic>
        <p:nvPicPr>
          <p:cNvPr id="10" name="Picture 9" descr="Logo&#10;&#10;Description automatically generated">
            <a:extLst>
              <a:ext uri="{FF2B5EF4-FFF2-40B4-BE49-F238E27FC236}">
                <a16:creationId xmlns:a16="http://schemas.microsoft.com/office/drawing/2014/main" id="{7326F5FB-B235-164E-BA56-A32CBECD42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333" y="6207331"/>
            <a:ext cx="2056572" cy="514143"/>
          </a:xfrm>
          <a:prstGeom prst="rect">
            <a:avLst/>
          </a:prstGeom>
        </p:spPr>
      </p:pic>
    </p:spTree>
    <p:extLst>
      <p:ext uri="{BB962C8B-B14F-4D97-AF65-F5344CB8AC3E}">
        <p14:creationId xmlns:p14="http://schemas.microsoft.com/office/powerpoint/2010/main" val="2238865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0C9D-FCB6-EA4B-9DAB-E1A4754F0C08}"/>
              </a:ext>
            </a:extLst>
          </p:cNvPr>
          <p:cNvSpPr>
            <a:spLocks noGrp="1"/>
          </p:cNvSpPr>
          <p:nvPr>
            <p:ph type="title" hasCustomPrompt="1"/>
          </p:nvPr>
        </p:nvSpPr>
        <p:spPr>
          <a:xfrm>
            <a:off x="822960" y="731520"/>
            <a:ext cx="9326880" cy="512127"/>
          </a:xfrm>
        </p:spPr>
        <p:txBody>
          <a:bodyPr anchor="t" anchorCtr="0"/>
          <a:lstStyle>
            <a:lvl1pPr>
              <a:defRPr b="1" i="0">
                <a:solidFill>
                  <a:srgbClr val="007DA4"/>
                </a:solidFill>
                <a:latin typeface="Besley ExtraBold" pitchFamily="2" charset="77"/>
                <a:ea typeface="Besley ExtraBold" pitchFamily="2" charset="77"/>
              </a:defRPr>
            </a:lvl1pPr>
          </a:lstStyle>
          <a:p>
            <a:r>
              <a:rPr lang="en-US" dirty="0"/>
              <a:t>Click to add title</a:t>
            </a:r>
          </a:p>
        </p:txBody>
      </p:sp>
      <p:sp>
        <p:nvSpPr>
          <p:cNvPr id="7" name="Picture Placeholder 6">
            <a:extLst>
              <a:ext uri="{FF2B5EF4-FFF2-40B4-BE49-F238E27FC236}">
                <a16:creationId xmlns:a16="http://schemas.microsoft.com/office/drawing/2014/main" id="{4E5AFB47-DD3C-9240-82F6-5D39142071BB}"/>
              </a:ext>
            </a:extLst>
          </p:cNvPr>
          <p:cNvSpPr>
            <a:spLocks noGrp="1"/>
          </p:cNvSpPr>
          <p:nvPr>
            <p:ph type="pic" sz="quarter" idx="13" hasCustomPrompt="1"/>
          </p:nvPr>
        </p:nvSpPr>
        <p:spPr>
          <a:xfrm>
            <a:off x="868338" y="1389580"/>
            <a:ext cx="10485461" cy="4858544"/>
          </a:xfrm>
          <a:solidFill>
            <a:schemeClr val="bg1">
              <a:lumMod val="85000"/>
            </a:schemeClr>
          </a:solidFill>
        </p:spPr>
        <p:txBody>
          <a:bodyPr anchor="ctr" anchorCtr="0"/>
          <a:lstStyle>
            <a:lvl1pPr marL="0" indent="0" algn="ctr">
              <a:buNone/>
              <a:defRPr/>
            </a:lvl1pPr>
          </a:lstStyle>
          <a:p>
            <a:r>
              <a:rPr lang="en-US" dirty="0"/>
              <a:t>Click to add a large picture</a:t>
            </a:r>
          </a:p>
          <a:p>
            <a:endParaRPr lang="en-US" dirty="0"/>
          </a:p>
          <a:p>
            <a:endParaRPr lang="en-US" dirty="0"/>
          </a:p>
        </p:txBody>
      </p:sp>
      <p:pic>
        <p:nvPicPr>
          <p:cNvPr id="8" name="Picture 7" descr="Logo&#10;&#10;Description automatically generated">
            <a:extLst>
              <a:ext uri="{FF2B5EF4-FFF2-40B4-BE49-F238E27FC236}">
                <a16:creationId xmlns:a16="http://schemas.microsoft.com/office/drawing/2014/main" id="{E0873C91-FC37-AF45-8B22-9CF9D6AF85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333" y="6207331"/>
            <a:ext cx="2056572" cy="514143"/>
          </a:xfrm>
          <a:prstGeom prst="rect">
            <a:avLst/>
          </a:prstGeom>
        </p:spPr>
      </p:pic>
    </p:spTree>
    <p:extLst>
      <p:ext uri="{BB962C8B-B14F-4D97-AF65-F5344CB8AC3E}">
        <p14:creationId xmlns:p14="http://schemas.microsoft.com/office/powerpoint/2010/main" val="427071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E5AFB47-DD3C-9240-82F6-5D39142071BB}"/>
              </a:ext>
            </a:extLst>
          </p:cNvPr>
          <p:cNvSpPr>
            <a:spLocks noGrp="1"/>
          </p:cNvSpPr>
          <p:nvPr>
            <p:ph type="pic" sz="quarter" idx="13" hasCustomPrompt="1"/>
          </p:nvPr>
        </p:nvSpPr>
        <p:spPr>
          <a:xfrm>
            <a:off x="0" y="0"/>
            <a:ext cx="12192000" cy="6858000"/>
          </a:xfrm>
          <a:solidFill>
            <a:schemeClr val="bg1">
              <a:lumMod val="85000"/>
            </a:schemeClr>
          </a:solidFill>
        </p:spPr>
        <p:txBody>
          <a:bodyPr anchor="ctr" anchorCtr="0"/>
          <a:lstStyle>
            <a:lvl1pPr marL="0" indent="0" algn="ctr">
              <a:buNone/>
              <a:defRPr/>
            </a:lvl1pPr>
          </a:lstStyle>
          <a:p>
            <a:r>
              <a:rPr lang="en-US" dirty="0"/>
              <a:t>Click to add a large picture</a:t>
            </a:r>
          </a:p>
          <a:p>
            <a:endParaRPr lang="en-US" dirty="0"/>
          </a:p>
          <a:p>
            <a:endParaRPr lang="en-US" dirty="0"/>
          </a:p>
        </p:txBody>
      </p:sp>
    </p:spTree>
    <p:extLst>
      <p:ext uri="{BB962C8B-B14F-4D97-AF65-F5344CB8AC3E}">
        <p14:creationId xmlns:p14="http://schemas.microsoft.com/office/powerpoint/2010/main" val="327805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stitial-Navy">
    <p:bg>
      <p:bgPr>
        <a:solidFill>
          <a:srgbClr val="003E5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6568D2-70BA-5849-88D9-A1CF55B76AE2}"/>
              </a:ext>
            </a:extLst>
          </p:cNvPr>
          <p:cNvPicPr>
            <a:picLocks noChangeAspect="1"/>
          </p:cNvPicPr>
          <p:nvPr userDrawn="1"/>
        </p:nvPicPr>
        <p:blipFill>
          <a:blip r:embed="rId2" cstate="email">
            <a:alphaModFix amt="10000"/>
            <a:extLst>
              <a:ext uri="{28A0092B-C50C-407E-A947-70E740481C1C}">
                <a14:useLocalDpi xmlns:a14="http://schemas.microsoft.com/office/drawing/2010/main"/>
              </a:ext>
            </a:extLst>
          </a:blip>
          <a:srcRect/>
          <a:stretch/>
        </p:blipFill>
        <p:spPr>
          <a:xfrm>
            <a:off x="0" y="-935926"/>
            <a:ext cx="14441904" cy="8123572"/>
          </a:xfrm>
          <a:prstGeom prst="rect">
            <a:avLst/>
          </a:prstGeom>
        </p:spPr>
      </p:pic>
      <p:sp>
        <p:nvSpPr>
          <p:cNvPr id="8" name="Oval 7">
            <a:extLst>
              <a:ext uri="{FF2B5EF4-FFF2-40B4-BE49-F238E27FC236}">
                <a16:creationId xmlns:a16="http://schemas.microsoft.com/office/drawing/2014/main" id="{60EEC3E3-72BD-844E-91F7-82199410D854}"/>
              </a:ext>
            </a:extLst>
          </p:cNvPr>
          <p:cNvSpPr/>
          <p:nvPr userDrawn="1"/>
        </p:nvSpPr>
        <p:spPr>
          <a:xfrm>
            <a:off x="9973356" y="1939859"/>
            <a:ext cx="5494565" cy="5494565"/>
          </a:xfrm>
          <a:prstGeom prst="ellipse">
            <a:avLst/>
          </a:prstGeom>
          <a:noFill/>
          <a:ln w="3175">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a:extLst>
              <a:ext uri="{FF2B5EF4-FFF2-40B4-BE49-F238E27FC236}">
                <a16:creationId xmlns:a16="http://schemas.microsoft.com/office/drawing/2014/main" id="{32E2AACA-745A-4D4C-949E-B50AAB8419B6}"/>
              </a:ext>
            </a:extLst>
          </p:cNvPr>
          <p:cNvSpPr>
            <a:spLocks noGrp="1"/>
          </p:cNvSpPr>
          <p:nvPr>
            <p:ph type="pic" sz="quarter" idx="11"/>
          </p:nvPr>
        </p:nvSpPr>
        <p:spPr>
          <a:xfrm>
            <a:off x="-2540587" y="-2494238"/>
            <a:ext cx="5779391" cy="5779391"/>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sp>
        <p:nvSpPr>
          <p:cNvPr id="26" name="Picture Placeholder 25">
            <a:extLst>
              <a:ext uri="{FF2B5EF4-FFF2-40B4-BE49-F238E27FC236}">
                <a16:creationId xmlns:a16="http://schemas.microsoft.com/office/drawing/2014/main" id="{8D31168B-2AE1-E941-99F4-B85DBE7992BD}"/>
              </a:ext>
            </a:extLst>
          </p:cNvPr>
          <p:cNvSpPr>
            <a:spLocks noGrp="1"/>
          </p:cNvSpPr>
          <p:nvPr>
            <p:ph type="pic" sz="quarter" idx="12"/>
          </p:nvPr>
        </p:nvSpPr>
        <p:spPr>
          <a:xfrm>
            <a:off x="8487286" y="3429000"/>
            <a:ext cx="6033920" cy="6033920"/>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pic>
        <p:nvPicPr>
          <p:cNvPr id="11" name="Picture 10" descr="Logo&#10;&#10;Description automatically generated">
            <a:extLst>
              <a:ext uri="{FF2B5EF4-FFF2-40B4-BE49-F238E27FC236}">
                <a16:creationId xmlns:a16="http://schemas.microsoft.com/office/drawing/2014/main" id="{4B93F882-BE4E-7A4B-8086-1E34248EDE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24018" y="1649162"/>
            <a:ext cx="6543964" cy="3271982"/>
          </a:xfrm>
          <a:prstGeom prst="rect">
            <a:avLst/>
          </a:prstGeom>
        </p:spPr>
      </p:pic>
      <p:sp>
        <p:nvSpPr>
          <p:cNvPr id="7" name="Oval 6">
            <a:extLst>
              <a:ext uri="{FF2B5EF4-FFF2-40B4-BE49-F238E27FC236}">
                <a16:creationId xmlns:a16="http://schemas.microsoft.com/office/drawing/2014/main" id="{DA2A7255-DACE-EA4D-9B33-64519AF3B04A}"/>
              </a:ext>
            </a:extLst>
          </p:cNvPr>
          <p:cNvSpPr/>
          <p:nvPr userDrawn="1"/>
        </p:nvSpPr>
        <p:spPr>
          <a:xfrm>
            <a:off x="-2199764" y="1939859"/>
            <a:ext cx="3265977" cy="3265977"/>
          </a:xfrm>
          <a:prstGeom prst="ellipse">
            <a:avLst/>
          </a:prstGeom>
          <a:noFill/>
          <a:ln w="6350">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F1459EF-6CBC-7647-95D1-5924F764EE32}"/>
              </a:ext>
            </a:extLst>
          </p:cNvPr>
          <p:cNvSpPr>
            <a:spLocks noGrp="1"/>
          </p:cNvSpPr>
          <p:nvPr>
            <p:ph type="body" sz="quarter" idx="10" hasCustomPrompt="1"/>
          </p:nvPr>
        </p:nvSpPr>
        <p:spPr>
          <a:xfrm>
            <a:off x="1524000" y="5594467"/>
            <a:ext cx="9144000" cy="422275"/>
          </a:xfrm>
        </p:spPr>
        <p:txBody>
          <a:bodyPr>
            <a:noAutofit/>
          </a:bodyPr>
          <a:lstStyle>
            <a:lvl1pPr marL="0" indent="0" algn="ctr">
              <a:buNone/>
              <a:defRPr sz="2400">
                <a:solidFill>
                  <a:schemeClr val="bg1"/>
                </a:solidFill>
                <a:latin typeface="Overpass Medium" pitchFamily="2" charset="77"/>
              </a:defRPr>
            </a:lvl1pPr>
            <a:lvl2pPr marL="457200" indent="0" algn="ctr">
              <a:buNone/>
              <a:defRPr sz="2400">
                <a:solidFill>
                  <a:schemeClr val="bg1"/>
                </a:solidFill>
                <a:latin typeface="Source Sans Pro" panose="020B0503030403020204" pitchFamily="34" charset="0"/>
              </a:defRPr>
            </a:lvl2pPr>
            <a:lvl3pPr marL="914400" indent="0" algn="ctr">
              <a:buNone/>
              <a:defRPr sz="2400">
                <a:solidFill>
                  <a:schemeClr val="bg1"/>
                </a:solidFill>
                <a:latin typeface="Source Sans Pro" panose="020B0503030403020204" pitchFamily="34" charset="0"/>
              </a:defRPr>
            </a:lvl3pPr>
            <a:lvl4pPr marL="1371600" indent="0" algn="ctr">
              <a:buNone/>
              <a:defRPr sz="2400">
                <a:solidFill>
                  <a:schemeClr val="bg1"/>
                </a:solidFill>
                <a:latin typeface="Source Sans Pro" panose="020B0503030403020204" pitchFamily="34" charset="0"/>
              </a:defRPr>
            </a:lvl4pPr>
            <a:lvl5pPr marL="1828800" indent="0" algn="ctr">
              <a:buNone/>
              <a:defRPr sz="2400">
                <a:solidFill>
                  <a:schemeClr val="bg1"/>
                </a:solidFill>
                <a:latin typeface="Source Sans Pro" panose="020B0503030403020204" pitchFamily="34" charset="0"/>
              </a:defRPr>
            </a:lvl5pPr>
          </a:lstStyle>
          <a:p>
            <a:pPr lvl="0"/>
            <a:r>
              <a:rPr lang="en-US" dirty="0"/>
              <a:t>Click to add text</a:t>
            </a:r>
          </a:p>
        </p:txBody>
      </p:sp>
    </p:spTree>
    <p:extLst>
      <p:ext uri="{BB962C8B-B14F-4D97-AF65-F5344CB8AC3E}">
        <p14:creationId xmlns:p14="http://schemas.microsoft.com/office/powerpoint/2010/main" val="305285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stitial-White">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A908CB-8B96-2B4B-91F1-DD07D543B97E}"/>
              </a:ext>
            </a:extLst>
          </p:cNvPr>
          <p:cNvPicPr>
            <a:picLocks noChangeAspect="1"/>
          </p:cNvPicPr>
          <p:nvPr userDrawn="1"/>
        </p:nvPicPr>
        <p:blipFill>
          <a:blip r:embed="rId2" cstate="email">
            <a:alphaModFix amt="9000"/>
            <a:extLst>
              <a:ext uri="{28A0092B-C50C-407E-A947-70E740481C1C}">
                <a14:useLocalDpi xmlns:a14="http://schemas.microsoft.com/office/drawing/2010/main"/>
              </a:ext>
            </a:extLst>
          </a:blip>
          <a:srcRect/>
          <a:stretch/>
        </p:blipFill>
        <p:spPr>
          <a:xfrm>
            <a:off x="0" y="-935926"/>
            <a:ext cx="14441904" cy="8123572"/>
          </a:xfrm>
          <a:prstGeom prst="rect">
            <a:avLst/>
          </a:prstGeom>
        </p:spPr>
      </p:pic>
      <p:sp>
        <p:nvSpPr>
          <p:cNvPr id="3" name="Text Placeholder 2">
            <a:extLst>
              <a:ext uri="{FF2B5EF4-FFF2-40B4-BE49-F238E27FC236}">
                <a16:creationId xmlns:a16="http://schemas.microsoft.com/office/drawing/2014/main" id="{0F1459EF-6CBC-7647-95D1-5924F764EE32}"/>
              </a:ext>
            </a:extLst>
          </p:cNvPr>
          <p:cNvSpPr>
            <a:spLocks noGrp="1"/>
          </p:cNvSpPr>
          <p:nvPr>
            <p:ph type="body" sz="quarter" idx="10" hasCustomPrompt="1"/>
          </p:nvPr>
        </p:nvSpPr>
        <p:spPr>
          <a:xfrm>
            <a:off x="1524000" y="5594467"/>
            <a:ext cx="9144000" cy="422275"/>
          </a:xfrm>
        </p:spPr>
        <p:txBody>
          <a:bodyPr>
            <a:noAutofit/>
          </a:bodyPr>
          <a:lstStyle>
            <a:lvl1pPr marL="0" indent="0" algn="ctr">
              <a:buNone/>
              <a:defRPr sz="2400">
                <a:solidFill>
                  <a:srgbClr val="007DA4"/>
                </a:solidFill>
                <a:latin typeface="Overpass Medium" pitchFamily="2" charset="77"/>
              </a:defRPr>
            </a:lvl1pPr>
            <a:lvl2pPr marL="457200" indent="0" algn="ctr">
              <a:buNone/>
              <a:defRPr sz="2400">
                <a:solidFill>
                  <a:schemeClr val="bg1"/>
                </a:solidFill>
                <a:latin typeface="Source Sans Pro" panose="020B0503030403020204" pitchFamily="34" charset="0"/>
              </a:defRPr>
            </a:lvl2pPr>
            <a:lvl3pPr marL="914400" indent="0" algn="ctr">
              <a:buNone/>
              <a:defRPr sz="2400">
                <a:solidFill>
                  <a:schemeClr val="bg1"/>
                </a:solidFill>
                <a:latin typeface="Source Sans Pro" panose="020B0503030403020204" pitchFamily="34" charset="0"/>
              </a:defRPr>
            </a:lvl3pPr>
            <a:lvl4pPr marL="1371600" indent="0" algn="ctr">
              <a:buNone/>
              <a:defRPr sz="2400">
                <a:solidFill>
                  <a:schemeClr val="bg1"/>
                </a:solidFill>
                <a:latin typeface="Source Sans Pro" panose="020B0503030403020204" pitchFamily="34" charset="0"/>
              </a:defRPr>
            </a:lvl4pPr>
            <a:lvl5pPr marL="1828800" indent="0" algn="ctr">
              <a:buNone/>
              <a:defRPr sz="2400">
                <a:solidFill>
                  <a:schemeClr val="bg1"/>
                </a:solidFill>
                <a:latin typeface="Source Sans Pro" panose="020B0503030403020204" pitchFamily="34" charset="0"/>
              </a:defRPr>
            </a:lvl5pPr>
          </a:lstStyle>
          <a:p>
            <a:pPr lvl="0"/>
            <a:r>
              <a:rPr lang="en-US" dirty="0"/>
              <a:t>Click to add text</a:t>
            </a:r>
          </a:p>
        </p:txBody>
      </p:sp>
      <p:sp>
        <p:nvSpPr>
          <p:cNvPr id="25" name="Picture Placeholder 24">
            <a:extLst>
              <a:ext uri="{FF2B5EF4-FFF2-40B4-BE49-F238E27FC236}">
                <a16:creationId xmlns:a16="http://schemas.microsoft.com/office/drawing/2014/main" id="{32E2AACA-745A-4D4C-949E-B50AAB8419B6}"/>
              </a:ext>
            </a:extLst>
          </p:cNvPr>
          <p:cNvSpPr>
            <a:spLocks noGrp="1"/>
          </p:cNvSpPr>
          <p:nvPr>
            <p:ph type="pic" sz="quarter" idx="11"/>
          </p:nvPr>
        </p:nvSpPr>
        <p:spPr>
          <a:xfrm>
            <a:off x="-2540586" y="-2494238"/>
            <a:ext cx="5779391" cy="5779391"/>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sp>
        <p:nvSpPr>
          <p:cNvPr id="26" name="Picture Placeholder 25">
            <a:extLst>
              <a:ext uri="{FF2B5EF4-FFF2-40B4-BE49-F238E27FC236}">
                <a16:creationId xmlns:a16="http://schemas.microsoft.com/office/drawing/2014/main" id="{8D31168B-2AE1-E941-99F4-B85DBE7992BD}"/>
              </a:ext>
            </a:extLst>
          </p:cNvPr>
          <p:cNvSpPr>
            <a:spLocks noGrp="1"/>
          </p:cNvSpPr>
          <p:nvPr>
            <p:ph type="pic" sz="quarter" idx="12"/>
          </p:nvPr>
        </p:nvSpPr>
        <p:spPr>
          <a:xfrm>
            <a:off x="8773973" y="3529904"/>
            <a:ext cx="6033920" cy="6033920"/>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pic>
        <p:nvPicPr>
          <p:cNvPr id="11" name="Picture 10">
            <a:extLst>
              <a:ext uri="{FF2B5EF4-FFF2-40B4-BE49-F238E27FC236}">
                <a16:creationId xmlns:a16="http://schemas.microsoft.com/office/drawing/2014/main" id="{4B93F882-BE4E-7A4B-8086-1E34248EDEE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824018" y="1481227"/>
            <a:ext cx="6543964" cy="3271982"/>
          </a:xfrm>
          <a:prstGeom prst="rect">
            <a:avLst/>
          </a:prstGeom>
        </p:spPr>
      </p:pic>
      <p:sp>
        <p:nvSpPr>
          <p:cNvPr id="8" name="Oval 7">
            <a:extLst>
              <a:ext uri="{FF2B5EF4-FFF2-40B4-BE49-F238E27FC236}">
                <a16:creationId xmlns:a16="http://schemas.microsoft.com/office/drawing/2014/main" id="{A80DB9B2-6AF8-F643-9316-C67A25FCAE14}"/>
              </a:ext>
            </a:extLst>
          </p:cNvPr>
          <p:cNvSpPr/>
          <p:nvPr userDrawn="1"/>
        </p:nvSpPr>
        <p:spPr>
          <a:xfrm>
            <a:off x="9124271" y="2415426"/>
            <a:ext cx="5494565" cy="5494565"/>
          </a:xfrm>
          <a:prstGeom prst="ellipse">
            <a:avLst/>
          </a:prstGeom>
          <a:noFill/>
          <a:ln w="3175">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3406AD-ED8E-6A4F-A59A-0452CA13D930}"/>
              </a:ext>
            </a:extLst>
          </p:cNvPr>
          <p:cNvSpPr/>
          <p:nvPr userDrawn="1"/>
        </p:nvSpPr>
        <p:spPr>
          <a:xfrm>
            <a:off x="-2199764" y="1939859"/>
            <a:ext cx="3265977" cy="3265977"/>
          </a:xfrm>
          <a:prstGeom prst="ellipse">
            <a:avLst/>
          </a:prstGeom>
          <a:noFill/>
          <a:ln w="6350">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22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Navy">
    <p:bg>
      <p:bgPr>
        <a:solidFill>
          <a:srgbClr val="003E5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A9C82F8-F3D5-944B-8E95-1A84D73A2252}"/>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rcRect/>
          <a:stretch/>
        </p:blipFill>
        <p:spPr>
          <a:xfrm>
            <a:off x="0" y="-935926"/>
            <a:ext cx="14441904" cy="8123572"/>
          </a:xfrm>
          <a:prstGeom prst="rect">
            <a:avLst/>
          </a:prstGeom>
        </p:spPr>
      </p:pic>
      <p:sp>
        <p:nvSpPr>
          <p:cNvPr id="4" name="Oval 3">
            <a:extLst>
              <a:ext uri="{FF2B5EF4-FFF2-40B4-BE49-F238E27FC236}">
                <a16:creationId xmlns:a16="http://schemas.microsoft.com/office/drawing/2014/main" id="{4B0B7E56-1604-1E44-822E-06D379EA5B5B}"/>
              </a:ext>
            </a:extLst>
          </p:cNvPr>
          <p:cNvSpPr/>
          <p:nvPr userDrawn="1"/>
        </p:nvSpPr>
        <p:spPr>
          <a:xfrm>
            <a:off x="8040809" y="4741084"/>
            <a:ext cx="3265977" cy="3265977"/>
          </a:xfrm>
          <a:prstGeom prst="ellipse">
            <a:avLst/>
          </a:prstGeom>
          <a:noFill/>
          <a:ln w="3175">
            <a:solidFill>
              <a:srgbClr val="FFBA08">
                <a:alpha val="6961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2B728C-5A30-0B4C-8004-E54A22BAF4A0}"/>
              </a:ext>
            </a:extLst>
          </p:cNvPr>
          <p:cNvSpPr/>
          <p:nvPr userDrawn="1"/>
        </p:nvSpPr>
        <p:spPr>
          <a:xfrm>
            <a:off x="9759542" y="2501821"/>
            <a:ext cx="3705511" cy="3705511"/>
          </a:xfrm>
          <a:prstGeom prst="ellipse">
            <a:avLst/>
          </a:prstGeom>
          <a:noFill/>
          <a:ln w="3175">
            <a:solidFill>
              <a:srgbClr val="FFBA0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FEC3F0B-22CC-2241-ADBC-0A7ABAF9736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92557" y="303801"/>
            <a:ext cx="2326361" cy="1163180"/>
          </a:xfrm>
          <a:prstGeom prst="rect">
            <a:avLst/>
          </a:prstGeom>
        </p:spPr>
      </p:pic>
      <p:sp>
        <p:nvSpPr>
          <p:cNvPr id="12" name="Text Placeholder 3">
            <a:extLst>
              <a:ext uri="{FF2B5EF4-FFF2-40B4-BE49-F238E27FC236}">
                <a16:creationId xmlns:a16="http://schemas.microsoft.com/office/drawing/2014/main" id="{7A648C16-2BD8-764F-8BAF-8B30B0278ED8}"/>
              </a:ext>
            </a:extLst>
          </p:cNvPr>
          <p:cNvSpPr>
            <a:spLocks noGrp="1"/>
          </p:cNvSpPr>
          <p:nvPr>
            <p:ph type="body" sz="quarter" idx="13" hasCustomPrompt="1"/>
          </p:nvPr>
        </p:nvSpPr>
        <p:spPr>
          <a:xfrm>
            <a:off x="1455738" y="2774575"/>
            <a:ext cx="9194800" cy="915987"/>
          </a:xfrm>
        </p:spPr>
        <p:txBody>
          <a:bodyPr anchor="b">
            <a:noAutofit/>
          </a:bodyPr>
          <a:lstStyle>
            <a:lvl1pPr marL="0" indent="0">
              <a:lnSpc>
                <a:spcPts val="5200"/>
              </a:lnSpc>
              <a:buNone/>
              <a:defRPr sz="5400" b="1" i="0">
                <a:solidFill>
                  <a:schemeClr val="bg1"/>
                </a:solidFill>
                <a:latin typeface="Besley ExtraBold" pitchFamily="2" charset="77"/>
                <a:ea typeface="Besley ExtraBold" pitchFamily="2" charset="77"/>
              </a:defRPr>
            </a:lvl1pPr>
          </a:lstStyle>
          <a:p>
            <a:pPr lvl="0"/>
            <a:r>
              <a:rPr lang="en-US" dirty="0"/>
              <a:t>Presentation title placeholder</a:t>
            </a:r>
          </a:p>
        </p:txBody>
      </p:sp>
      <p:sp>
        <p:nvSpPr>
          <p:cNvPr id="13" name="Text Placeholder 3">
            <a:extLst>
              <a:ext uri="{FF2B5EF4-FFF2-40B4-BE49-F238E27FC236}">
                <a16:creationId xmlns:a16="http://schemas.microsoft.com/office/drawing/2014/main" id="{B81DDA26-47BA-A74B-A7CF-1E2D24A5D785}"/>
              </a:ext>
            </a:extLst>
          </p:cNvPr>
          <p:cNvSpPr>
            <a:spLocks noGrp="1"/>
          </p:cNvSpPr>
          <p:nvPr>
            <p:ph type="body" sz="quarter" idx="14" hasCustomPrompt="1"/>
          </p:nvPr>
        </p:nvSpPr>
        <p:spPr>
          <a:xfrm>
            <a:off x="1455738" y="3717661"/>
            <a:ext cx="9194800" cy="915987"/>
          </a:xfrm>
        </p:spPr>
        <p:txBody>
          <a:bodyPr anchor="t">
            <a:noAutofit/>
          </a:bodyPr>
          <a:lstStyle>
            <a:lvl1pPr marL="0" indent="0">
              <a:buNone/>
              <a:defRPr sz="2800" b="0">
                <a:solidFill>
                  <a:srgbClr val="87D1E6"/>
                </a:solidFill>
                <a:latin typeface="Overpass Medium" pitchFamily="2" charset="77"/>
              </a:defRPr>
            </a:lvl1pPr>
          </a:lstStyle>
          <a:p>
            <a:pPr lvl="0"/>
            <a:r>
              <a:rPr lang="en-US" dirty="0"/>
              <a:t>Optional subheading placeholder</a:t>
            </a:r>
          </a:p>
        </p:txBody>
      </p:sp>
      <p:sp>
        <p:nvSpPr>
          <p:cNvPr id="15" name="Picture Placeholder 25">
            <a:extLst>
              <a:ext uri="{FF2B5EF4-FFF2-40B4-BE49-F238E27FC236}">
                <a16:creationId xmlns:a16="http://schemas.microsoft.com/office/drawing/2014/main" id="{2829E4B8-C9EF-E640-A2EC-888526D9612E}"/>
              </a:ext>
            </a:extLst>
          </p:cNvPr>
          <p:cNvSpPr>
            <a:spLocks noGrp="1"/>
          </p:cNvSpPr>
          <p:nvPr>
            <p:ph type="pic" sz="quarter" idx="12"/>
          </p:nvPr>
        </p:nvSpPr>
        <p:spPr>
          <a:xfrm>
            <a:off x="9036907" y="3749899"/>
            <a:ext cx="4867120" cy="4867120"/>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lvl1pPr marL="0" indent="0">
              <a:buNone/>
              <a:defRPr/>
            </a:lvl1pPr>
          </a:lstStyle>
          <a:p>
            <a:endParaRPr lang="en-US" dirty="0"/>
          </a:p>
        </p:txBody>
      </p:sp>
      <p:sp>
        <p:nvSpPr>
          <p:cNvPr id="16" name="Picture Placeholder 25">
            <a:extLst>
              <a:ext uri="{FF2B5EF4-FFF2-40B4-BE49-F238E27FC236}">
                <a16:creationId xmlns:a16="http://schemas.microsoft.com/office/drawing/2014/main" id="{788B7E97-3794-B944-9919-4E28BD7731B7}"/>
              </a:ext>
            </a:extLst>
          </p:cNvPr>
          <p:cNvSpPr>
            <a:spLocks noGrp="1"/>
          </p:cNvSpPr>
          <p:nvPr>
            <p:ph type="pic" sz="quarter" idx="15"/>
          </p:nvPr>
        </p:nvSpPr>
        <p:spPr>
          <a:xfrm>
            <a:off x="11004648" y="1472340"/>
            <a:ext cx="3690368" cy="3690368"/>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pic>
        <p:nvPicPr>
          <p:cNvPr id="18" name="Picture Placeholder 6">
            <a:extLst>
              <a:ext uri="{FF2B5EF4-FFF2-40B4-BE49-F238E27FC236}">
                <a16:creationId xmlns:a16="http://schemas.microsoft.com/office/drawing/2014/main" id="{FA3DAFF2-20A2-F802-3915-B4A4B7968E7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028441" y="3140339"/>
            <a:ext cx="4867120" cy="4867120"/>
          </a:xfrm>
          <a:prstGeom prst="rect">
            <a:avLst/>
          </a:prstGeom>
        </p:spPr>
      </p:pic>
    </p:spTree>
    <p:extLst>
      <p:ext uri="{BB962C8B-B14F-4D97-AF65-F5344CB8AC3E}">
        <p14:creationId xmlns:p14="http://schemas.microsoft.com/office/powerpoint/2010/main" val="305293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Whit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B93F882-BE4E-7A4B-8086-1E34248EDE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92557" y="303801"/>
            <a:ext cx="2326361" cy="1163181"/>
          </a:xfrm>
          <a:prstGeom prst="rect">
            <a:avLst/>
          </a:prstGeom>
        </p:spPr>
      </p:pic>
      <p:sp>
        <p:nvSpPr>
          <p:cNvPr id="4" name="Text Placeholder 3">
            <a:extLst>
              <a:ext uri="{FF2B5EF4-FFF2-40B4-BE49-F238E27FC236}">
                <a16:creationId xmlns:a16="http://schemas.microsoft.com/office/drawing/2014/main" id="{F0ADA2AE-2FFE-9448-ADCE-004258807362}"/>
              </a:ext>
            </a:extLst>
          </p:cNvPr>
          <p:cNvSpPr>
            <a:spLocks noGrp="1"/>
          </p:cNvSpPr>
          <p:nvPr>
            <p:ph type="body" sz="quarter" idx="13" hasCustomPrompt="1"/>
          </p:nvPr>
        </p:nvSpPr>
        <p:spPr>
          <a:xfrm>
            <a:off x="1455738" y="2774575"/>
            <a:ext cx="9194800" cy="915987"/>
          </a:xfrm>
        </p:spPr>
        <p:txBody>
          <a:bodyPr anchor="b">
            <a:noAutofit/>
          </a:bodyPr>
          <a:lstStyle>
            <a:lvl1pPr marL="0" indent="0">
              <a:lnSpc>
                <a:spcPts val="5200"/>
              </a:lnSpc>
              <a:buNone/>
              <a:defRPr sz="5400" b="1" i="0">
                <a:solidFill>
                  <a:srgbClr val="003E52"/>
                </a:solidFill>
                <a:latin typeface="Besley ExtraBold" pitchFamily="2" charset="77"/>
                <a:ea typeface="Besley ExtraBold" pitchFamily="2" charset="77"/>
              </a:defRPr>
            </a:lvl1pPr>
          </a:lstStyle>
          <a:p>
            <a:pPr lvl="0"/>
            <a:r>
              <a:rPr lang="en-US" dirty="0"/>
              <a:t>Presentation title placeholder</a:t>
            </a:r>
          </a:p>
        </p:txBody>
      </p:sp>
      <p:sp>
        <p:nvSpPr>
          <p:cNvPr id="9" name="Text Placeholder 3">
            <a:extLst>
              <a:ext uri="{FF2B5EF4-FFF2-40B4-BE49-F238E27FC236}">
                <a16:creationId xmlns:a16="http://schemas.microsoft.com/office/drawing/2014/main" id="{F2115B7A-2C21-BC40-A0FB-BE8931ACF263}"/>
              </a:ext>
            </a:extLst>
          </p:cNvPr>
          <p:cNvSpPr>
            <a:spLocks noGrp="1"/>
          </p:cNvSpPr>
          <p:nvPr>
            <p:ph type="body" sz="quarter" idx="14" hasCustomPrompt="1"/>
          </p:nvPr>
        </p:nvSpPr>
        <p:spPr>
          <a:xfrm>
            <a:off x="1455738" y="3717661"/>
            <a:ext cx="9194800" cy="915987"/>
          </a:xfrm>
        </p:spPr>
        <p:txBody>
          <a:bodyPr anchor="t">
            <a:noAutofit/>
          </a:bodyPr>
          <a:lstStyle>
            <a:lvl1pPr marL="0" indent="0">
              <a:buNone/>
              <a:defRPr sz="2800" b="0">
                <a:solidFill>
                  <a:srgbClr val="007DA4"/>
                </a:solidFill>
                <a:latin typeface="Overpass Medium" pitchFamily="2" charset="77"/>
              </a:defRPr>
            </a:lvl1pPr>
          </a:lstStyle>
          <a:p>
            <a:pPr lvl="0"/>
            <a:r>
              <a:rPr lang="en-US" dirty="0"/>
              <a:t>Subheading placeholder</a:t>
            </a:r>
          </a:p>
        </p:txBody>
      </p:sp>
      <p:sp>
        <p:nvSpPr>
          <p:cNvPr id="10" name="Oval 9">
            <a:extLst>
              <a:ext uri="{FF2B5EF4-FFF2-40B4-BE49-F238E27FC236}">
                <a16:creationId xmlns:a16="http://schemas.microsoft.com/office/drawing/2014/main" id="{9DC2783B-7586-A34C-BC35-8E16CBD4AA39}"/>
              </a:ext>
            </a:extLst>
          </p:cNvPr>
          <p:cNvSpPr/>
          <p:nvPr userDrawn="1"/>
        </p:nvSpPr>
        <p:spPr>
          <a:xfrm>
            <a:off x="8040809" y="4741084"/>
            <a:ext cx="3265977" cy="3265977"/>
          </a:xfrm>
          <a:prstGeom prst="ellipse">
            <a:avLst/>
          </a:prstGeom>
          <a:noFill/>
          <a:ln w="3175">
            <a:solidFill>
              <a:srgbClr val="FFBA08">
                <a:alpha val="6961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F5BAD02-4472-C444-B86D-D196EE268A1C}"/>
              </a:ext>
            </a:extLst>
          </p:cNvPr>
          <p:cNvSpPr/>
          <p:nvPr userDrawn="1"/>
        </p:nvSpPr>
        <p:spPr>
          <a:xfrm>
            <a:off x="9759542" y="2501821"/>
            <a:ext cx="3705511" cy="3705511"/>
          </a:xfrm>
          <a:prstGeom prst="ellipse">
            <a:avLst/>
          </a:prstGeom>
          <a:noFill/>
          <a:ln w="3175">
            <a:solidFill>
              <a:srgbClr val="FFBA0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25">
            <a:extLst>
              <a:ext uri="{FF2B5EF4-FFF2-40B4-BE49-F238E27FC236}">
                <a16:creationId xmlns:a16="http://schemas.microsoft.com/office/drawing/2014/main" id="{C3D3914B-13C5-0949-BDA3-4FD525878649}"/>
              </a:ext>
            </a:extLst>
          </p:cNvPr>
          <p:cNvSpPr>
            <a:spLocks noGrp="1"/>
          </p:cNvSpPr>
          <p:nvPr>
            <p:ph type="pic" sz="quarter" idx="12"/>
          </p:nvPr>
        </p:nvSpPr>
        <p:spPr>
          <a:xfrm>
            <a:off x="9036907" y="3749899"/>
            <a:ext cx="4867120" cy="4867120"/>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sp>
        <p:nvSpPr>
          <p:cNvPr id="16" name="Picture Placeholder 25">
            <a:extLst>
              <a:ext uri="{FF2B5EF4-FFF2-40B4-BE49-F238E27FC236}">
                <a16:creationId xmlns:a16="http://schemas.microsoft.com/office/drawing/2014/main" id="{94AB5A8F-BDCB-254A-8A79-46FE830A6B5F}"/>
              </a:ext>
            </a:extLst>
          </p:cNvPr>
          <p:cNvSpPr>
            <a:spLocks noGrp="1"/>
          </p:cNvSpPr>
          <p:nvPr>
            <p:ph type="pic" sz="quarter" idx="15"/>
          </p:nvPr>
        </p:nvSpPr>
        <p:spPr>
          <a:xfrm>
            <a:off x="11004648" y="1472340"/>
            <a:ext cx="3690368" cy="3690368"/>
          </a:xfrm>
          <a:custGeom>
            <a:avLst/>
            <a:gdLst>
              <a:gd name="connsiteX0" fmla="*/ 2105891 w 4211782"/>
              <a:gd name="connsiteY0" fmla="*/ 0 h 4211782"/>
              <a:gd name="connsiteX1" fmla="*/ 4211782 w 4211782"/>
              <a:gd name="connsiteY1" fmla="*/ 2105891 h 4211782"/>
              <a:gd name="connsiteX2" fmla="*/ 2105891 w 4211782"/>
              <a:gd name="connsiteY2" fmla="*/ 4211782 h 4211782"/>
              <a:gd name="connsiteX3" fmla="*/ 0 w 4211782"/>
              <a:gd name="connsiteY3" fmla="*/ 2105891 h 4211782"/>
              <a:gd name="connsiteX4" fmla="*/ 2105891 w 4211782"/>
              <a:gd name="connsiteY4" fmla="*/ 0 h 4211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1782" h="4211782">
                <a:moveTo>
                  <a:pt x="2105891" y="0"/>
                </a:moveTo>
                <a:cubicBezTo>
                  <a:pt x="3268942" y="0"/>
                  <a:pt x="4211782" y="942840"/>
                  <a:pt x="4211782" y="2105891"/>
                </a:cubicBezTo>
                <a:cubicBezTo>
                  <a:pt x="4211782" y="3268942"/>
                  <a:pt x="3268942" y="4211782"/>
                  <a:pt x="2105891" y="4211782"/>
                </a:cubicBezTo>
                <a:cubicBezTo>
                  <a:pt x="942840" y="4211782"/>
                  <a:pt x="0" y="3268942"/>
                  <a:pt x="0" y="2105891"/>
                </a:cubicBezTo>
                <a:cubicBezTo>
                  <a:pt x="0" y="942840"/>
                  <a:pt x="942840" y="0"/>
                  <a:pt x="2105891" y="0"/>
                </a:cubicBezTo>
                <a:close/>
              </a:path>
            </a:pathLst>
          </a:custGeom>
          <a:noFill/>
        </p:spPr>
        <p:txBody>
          <a:bodyPr wrap="square">
            <a:noAutofit/>
          </a:bodyPr>
          <a:lstStyle/>
          <a:p>
            <a:endParaRPr lang="en-US" dirty="0"/>
          </a:p>
        </p:txBody>
      </p:sp>
    </p:spTree>
    <p:extLst>
      <p:ext uri="{BB962C8B-B14F-4D97-AF65-F5344CB8AC3E}">
        <p14:creationId xmlns:p14="http://schemas.microsoft.com/office/powerpoint/2010/main" val="384540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Navy">
    <p:bg>
      <p:bgPr>
        <a:solidFill>
          <a:srgbClr val="003E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F6B3-25F7-0947-9AC0-F7E0C1DACDD7}"/>
              </a:ext>
            </a:extLst>
          </p:cNvPr>
          <p:cNvSpPr>
            <a:spLocks noGrp="1"/>
          </p:cNvSpPr>
          <p:nvPr>
            <p:ph type="ctrTitle" hasCustomPrompt="1"/>
          </p:nvPr>
        </p:nvSpPr>
        <p:spPr>
          <a:xfrm>
            <a:off x="1524000" y="1041400"/>
            <a:ext cx="9144000" cy="2387600"/>
          </a:xfrm>
        </p:spPr>
        <p:txBody>
          <a:bodyPr anchor="b">
            <a:noAutofit/>
          </a:bodyPr>
          <a:lstStyle>
            <a:lvl1pPr algn="ctr">
              <a:defRPr sz="6000" b="1" i="0">
                <a:solidFill>
                  <a:schemeClr val="bg1"/>
                </a:solidFill>
                <a:latin typeface="Besley ExtraBold" pitchFamily="2" charset="77"/>
                <a:ea typeface="Besley ExtraBold" pitchFamily="2" charset="77"/>
              </a:defRPr>
            </a:lvl1pPr>
          </a:lstStyle>
          <a:p>
            <a:r>
              <a:rPr lang="en-US" dirty="0"/>
              <a:t>Click to add a title</a:t>
            </a:r>
          </a:p>
        </p:txBody>
      </p:sp>
      <p:sp>
        <p:nvSpPr>
          <p:cNvPr id="3" name="Subtitle 2">
            <a:extLst>
              <a:ext uri="{FF2B5EF4-FFF2-40B4-BE49-F238E27FC236}">
                <a16:creationId xmlns:a16="http://schemas.microsoft.com/office/drawing/2014/main" id="{E889D841-67A0-C94B-BB22-18037A451D6D}"/>
              </a:ext>
            </a:extLst>
          </p:cNvPr>
          <p:cNvSpPr>
            <a:spLocks noGrp="1"/>
          </p:cNvSpPr>
          <p:nvPr>
            <p:ph type="subTitle" idx="1" hasCustomPrompt="1"/>
          </p:nvPr>
        </p:nvSpPr>
        <p:spPr>
          <a:xfrm>
            <a:off x="1524000" y="3546825"/>
            <a:ext cx="9144000" cy="1655762"/>
          </a:xfrm>
        </p:spPr>
        <p:txBody>
          <a:bodyPr/>
          <a:lstStyle>
            <a:lvl1pPr marL="0" indent="0" algn="ctr">
              <a:buNone/>
              <a:defRPr sz="2400">
                <a:solidFill>
                  <a:srgbClr val="87D1E6"/>
                </a:solidFill>
                <a:latin typeface="Overpass Medium" pitchFamily="2" charset="77"/>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subtitle</a:t>
            </a:r>
          </a:p>
        </p:txBody>
      </p:sp>
      <p:sp>
        <p:nvSpPr>
          <p:cNvPr id="4" name="Oval 3">
            <a:extLst>
              <a:ext uri="{FF2B5EF4-FFF2-40B4-BE49-F238E27FC236}">
                <a16:creationId xmlns:a16="http://schemas.microsoft.com/office/drawing/2014/main" id="{4B0B7E56-1604-1E44-822E-06D379EA5B5B}"/>
              </a:ext>
            </a:extLst>
          </p:cNvPr>
          <p:cNvSpPr/>
          <p:nvPr userDrawn="1"/>
        </p:nvSpPr>
        <p:spPr>
          <a:xfrm>
            <a:off x="10865652" y="-1251502"/>
            <a:ext cx="3265977" cy="3265977"/>
          </a:xfrm>
          <a:prstGeom prst="ellipse">
            <a:avLst/>
          </a:prstGeom>
          <a:noFill/>
          <a:ln w="3175">
            <a:solidFill>
              <a:srgbClr val="FFBA08">
                <a:alpha val="6961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2B728C-5A30-0B4C-8004-E54A22BAF4A0}"/>
              </a:ext>
            </a:extLst>
          </p:cNvPr>
          <p:cNvSpPr/>
          <p:nvPr userDrawn="1"/>
        </p:nvSpPr>
        <p:spPr>
          <a:xfrm>
            <a:off x="-2773491" y="2235200"/>
            <a:ext cx="3705511" cy="3705511"/>
          </a:xfrm>
          <a:prstGeom prst="ellipse">
            <a:avLst/>
          </a:prstGeom>
          <a:noFill/>
          <a:ln w="3175">
            <a:solidFill>
              <a:srgbClr val="FFBA0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F30FA960-CC58-FB44-BEBC-98FBC93998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3868" y="6207332"/>
            <a:ext cx="2057400" cy="514350"/>
          </a:xfrm>
          <a:prstGeom prst="rect">
            <a:avLst/>
          </a:prstGeom>
        </p:spPr>
      </p:pic>
    </p:spTree>
    <p:extLst>
      <p:ext uri="{BB962C8B-B14F-4D97-AF65-F5344CB8AC3E}">
        <p14:creationId xmlns:p14="http://schemas.microsoft.com/office/powerpoint/2010/main" val="152633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F6B3-25F7-0947-9AC0-F7E0C1DACDD7}"/>
              </a:ext>
            </a:extLst>
          </p:cNvPr>
          <p:cNvSpPr>
            <a:spLocks noGrp="1"/>
          </p:cNvSpPr>
          <p:nvPr>
            <p:ph type="ctrTitle" hasCustomPrompt="1"/>
          </p:nvPr>
        </p:nvSpPr>
        <p:spPr>
          <a:xfrm>
            <a:off x="1524000" y="1041400"/>
            <a:ext cx="9144000" cy="2387600"/>
          </a:xfrm>
        </p:spPr>
        <p:txBody>
          <a:bodyPr anchor="b">
            <a:noAutofit/>
          </a:bodyPr>
          <a:lstStyle>
            <a:lvl1pPr algn="ctr">
              <a:defRPr sz="6000" b="1" i="0">
                <a:solidFill>
                  <a:srgbClr val="003E52"/>
                </a:solidFill>
                <a:latin typeface="Besley ExtraBold" pitchFamily="2" charset="77"/>
                <a:ea typeface="Besley ExtraBold" pitchFamily="2" charset="77"/>
              </a:defRPr>
            </a:lvl1pPr>
          </a:lstStyle>
          <a:p>
            <a:r>
              <a:rPr lang="en-US" dirty="0"/>
              <a:t>Click to add a title</a:t>
            </a:r>
          </a:p>
        </p:txBody>
      </p:sp>
      <p:sp>
        <p:nvSpPr>
          <p:cNvPr id="3" name="Subtitle 2">
            <a:extLst>
              <a:ext uri="{FF2B5EF4-FFF2-40B4-BE49-F238E27FC236}">
                <a16:creationId xmlns:a16="http://schemas.microsoft.com/office/drawing/2014/main" id="{E889D841-67A0-C94B-BB22-18037A451D6D}"/>
              </a:ext>
            </a:extLst>
          </p:cNvPr>
          <p:cNvSpPr>
            <a:spLocks noGrp="1"/>
          </p:cNvSpPr>
          <p:nvPr>
            <p:ph type="subTitle" idx="1" hasCustomPrompt="1"/>
          </p:nvPr>
        </p:nvSpPr>
        <p:spPr>
          <a:xfrm>
            <a:off x="1524000" y="3546825"/>
            <a:ext cx="9144000" cy="1655762"/>
          </a:xfrm>
        </p:spPr>
        <p:txBody>
          <a:bodyPr/>
          <a:lstStyle>
            <a:lvl1pPr marL="0" indent="0" algn="ctr">
              <a:buNone/>
              <a:defRPr sz="2400">
                <a:solidFill>
                  <a:srgbClr val="007DA4"/>
                </a:solidFill>
                <a:latin typeface="Overpass Medium" pitchFamily="2" charset="77"/>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subtitle</a:t>
            </a:r>
          </a:p>
        </p:txBody>
      </p:sp>
      <p:sp>
        <p:nvSpPr>
          <p:cNvPr id="4" name="Oval 3">
            <a:extLst>
              <a:ext uri="{FF2B5EF4-FFF2-40B4-BE49-F238E27FC236}">
                <a16:creationId xmlns:a16="http://schemas.microsoft.com/office/drawing/2014/main" id="{4B0B7E56-1604-1E44-822E-06D379EA5B5B}"/>
              </a:ext>
            </a:extLst>
          </p:cNvPr>
          <p:cNvSpPr/>
          <p:nvPr userDrawn="1"/>
        </p:nvSpPr>
        <p:spPr>
          <a:xfrm>
            <a:off x="8040809" y="4741084"/>
            <a:ext cx="3265977" cy="3265977"/>
          </a:xfrm>
          <a:prstGeom prst="ellipse">
            <a:avLst/>
          </a:prstGeom>
          <a:noFill/>
          <a:ln w="3175">
            <a:solidFill>
              <a:srgbClr val="FFBA08">
                <a:alpha val="6961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2B728C-5A30-0B4C-8004-E54A22BAF4A0}"/>
              </a:ext>
            </a:extLst>
          </p:cNvPr>
          <p:cNvSpPr/>
          <p:nvPr userDrawn="1"/>
        </p:nvSpPr>
        <p:spPr>
          <a:xfrm>
            <a:off x="9759542" y="2501821"/>
            <a:ext cx="3705511" cy="3705511"/>
          </a:xfrm>
          <a:prstGeom prst="ellipse">
            <a:avLst/>
          </a:prstGeom>
          <a:noFill/>
          <a:ln w="3175">
            <a:solidFill>
              <a:srgbClr val="FFBA08">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30FA960-CC58-FB44-BEBC-98FBC93998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03868" y="6207332"/>
            <a:ext cx="2057400" cy="514350"/>
          </a:xfrm>
          <a:prstGeom prst="rect">
            <a:avLst/>
          </a:prstGeom>
        </p:spPr>
      </p:pic>
    </p:spTree>
    <p:extLst>
      <p:ext uri="{BB962C8B-B14F-4D97-AF65-F5344CB8AC3E}">
        <p14:creationId xmlns:p14="http://schemas.microsoft.com/office/powerpoint/2010/main" val="329059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p:bg>
      <p:bgPr>
        <a:solidFill>
          <a:srgbClr val="007DA4"/>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AC799BC-3DCF-844B-A5AE-9DFF0C74A7C4}"/>
              </a:ext>
            </a:extLst>
          </p:cNvPr>
          <p:cNvSpPr/>
          <p:nvPr userDrawn="1"/>
        </p:nvSpPr>
        <p:spPr>
          <a:xfrm>
            <a:off x="8040809" y="4741084"/>
            <a:ext cx="3265977" cy="3265977"/>
          </a:xfrm>
          <a:prstGeom prst="ellipse">
            <a:avLst/>
          </a:prstGeom>
          <a:noFill/>
          <a:ln w="6350">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BAF40A-817B-D643-A9D4-BC030C7B48D0}"/>
              </a:ext>
            </a:extLst>
          </p:cNvPr>
          <p:cNvSpPr/>
          <p:nvPr userDrawn="1"/>
        </p:nvSpPr>
        <p:spPr>
          <a:xfrm>
            <a:off x="9759542" y="2501821"/>
            <a:ext cx="3705511" cy="3705511"/>
          </a:xfrm>
          <a:prstGeom prst="ellipse">
            <a:avLst/>
          </a:prstGeom>
          <a:noFill/>
          <a:ln w="6350">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95B64F-E41D-9C44-A05D-93C52CF32C91}"/>
              </a:ext>
            </a:extLst>
          </p:cNvPr>
          <p:cNvSpPr/>
          <p:nvPr userDrawn="1"/>
        </p:nvSpPr>
        <p:spPr>
          <a:xfrm>
            <a:off x="838200" y="831643"/>
            <a:ext cx="10515600" cy="4744720"/>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F6A33CA-BEEF-5A4A-8437-F9C7D14BCD19}"/>
              </a:ext>
            </a:extLst>
          </p:cNvPr>
          <p:cNvSpPr>
            <a:spLocks noGrp="1"/>
          </p:cNvSpPr>
          <p:nvPr>
            <p:ph type="title" hasCustomPrompt="1"/>
          </p:nvPr>
        </p:nvSpPr>
        <p:spPr>
          <a:xfrm>
            <a:off x="1346200" y="1133365"/>
            <a:ext cx="9464040" cy="4038076"/>
          </a:xfrm>
        </p:spPr>
        <p:txBody>
          <a:bodyPr/>
          <a:lstStyle>
            <a:lvl1pPr>
              <a:lnSpc>
                <a:spcPct val="100000"/>
              </a:lnSpc>
              <a:defRPr b="1" i="0">
                <a:solidFill>
                  <a:srgbClr val="003E52"/>
                </a:solidFill>
                <a:latin typeface="Besley ExtraBold" pitchFamily="2" charset="77"/>
                <a:ea typeface="Besley ExtraBold" pitchFamily="2" charset="77"/>
              </a:defRPr>
            </a:lvl1pPr>
          </a:lstStyle>
          <a:p>
            <a:r>
              <a:rPr lang="en-US" dirty="0"/>
              <a:t>“Click to add a quote or primary takeaway message.”</a:t>
            </a:r>
          </a:p>
        </p:txBody>
      </p:sp>
      <p:pic>
        <p:nvPicPr>
          <p:cNvPr id="4" name="Picture 3" descr="Text&#10;&#10;Description automatically generated">
            <a:extLst>
              <a:ext uri="{FF2B5EF4-FFF2-40B4-BE49-F238E27FC236}">
                <a16:creationId xmlns:a16="http://schemas.microsoft.com/office/drawing/2014/main" id="{1130C97A-3862-0344-8D13-312CD87A8A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3868" y="6207332"/>
            <a:ext cx="2057400" cy="514350"/>
          </a:xfrm>
          <a:prstGeom prst="rect">
            <a:avLst/>
          </a:prstGeom>
        </p:spPr>
      </p:pic>
    </p:spTree>
    <p:extLst>
      <p:ext uri="{BB962C8B-B14F-4D97-AF65-F5344CB8AC3E}">
        <p14:creationId xmlns:p14="http://schemas.microsoft.com/office/powerpoint/2010/main" val="266335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Quote">
    <p:bg>
      <p:bgPr>
        <a:solidFill>
          <a:srgbClr val="007DA4"/>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AC799BC-3DCF-844B-A5AE-9DFF0C74A7C4}"/>
              </a:ext>
            </a:extLst>
          </p:cNvPr>
          <p:cNvSpPr/>
          <p:nvPr userDrawn="1"/>
        </p:nvSpPr>
        <p:spPr>
          <a:xfrm>
            <a:off x="8040809" y="4741084"/>
            <a:ext cx="3265977" cy="3265977"/>
          </a:xfrm>
          <a:prstGeom prst="ellipse">
            <a:avLst/>
          </a:prstGeom>
          <a:noFill/>
          <a:ln w="6350">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BAF40A-817B-D643-A9D4-BC030C7B48D0}"/>
              </a:ext>
            </a:extLst>
          </p:cNvPr>
          <p:cNvSpPr/>
          <p:nvPr userDrawn="1"/>
        </p:nvSpPr>
        <p:spPr>
          <a:xfrm>
            <a:off x="9759542" y="2501821"/>
            <a:ext cx="3705511" cy="3705511"/>
          </a:xfrm>
          <a:prstGeom prst="ellipse">
            <a:avLst/>
          </a:prstGeom>
          <a:noFill/>
          <a:ln w="6350">
            <a:solidFill>
              <a:srgbClr val="FFB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95B64F-E41D-9C44-A05D-93C52CF32C91}"/>
              </a:ext>
            </a:extLst>
          </p:cNvPr>
          <p:cNvSpPr/>
          <p:nvPr userDrawn="1"/>
        </p:nvSpPr>
        <p:spPr>
          <a:xfrm>
            <a:off x="838200" y="831643"/>
            <a:ext cx="10515600" cy="4744720"/>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F6A33CA-BEEF-5A4A-8437-F9C7D14BCD19}"/>
              </a:ext>
            </a:extLst>
          </p:cNvPr>
          <p:cNvSpPr>
            <a:spLocks noGrp="1"/>
          </p:cNvSpPr>
          <p:nvPr>
            <p:ph type="title" hasCustomPrompt="1"/>
          </p:nvPr>
        </p:nvSpPr>
        <p:spPr>
          <a:xfrm>
            <a:off x="1346200" y="1133365"/>
            <a:ext cx="9464040" cy="4038076"/>
          </a:xfrm>
        </p:spPr>
        <p:txBody>
          <a:bodyPr/>
          <a:lstStyle>
            <a:lvl1pPr>
              <a:lnSpc>
                <a:spcPct val="100000"/>
              </a:lnSpc>
              <a:defRPr b="1" i="0">
                <a:solidFill>
                  <a:srgbClr val="003E52"/>
                </a:solidFill>
                <a:latin typeface="Besley ExtraBold" pitchFamily="2" charset="77"/>
                <a:ea typeface="Besley ExtraBold" pitchFamily="2" charset="77"/>
              </a:defRPr>
            </a:lvl1pPr>
          </a:lstStyle>
          <a:p>
            <a:r>
              <a:rPr lang="en-US" dirty="0"/>
              <a:t>“Click to add a quote or primary takeaway message.”</a:t>
            </a:r>
          </a:p>
        </p:txBody>
      </p:sp>
      <p:pic>
        <p:nvPicPr>
          <p:cNvPr id="4" name="Picture 3" descr="Text&#10;&#10;Description automatically generated">
            <a:extLst>
              <a:ext uri="{FF2B5EF4-FFF2-40B4-BE49-F238E27FC236}">
                <a16:creationId xmlns:a16="http://schemas.microsoft.com/office/drawing/2014/main" id="{1130C97A-3862-0344-8D13-312CD87A8A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3868" y="6207332"/>
            <a:ext cx="2057400" cy="514350"/>
          </a:xfrm>
          <a:prstGeom prst="rect">
            <a:avLst/>
          </a:prstGeom>
        </p:spPr>
      </p:pic>
    </p:spTree>
    <p:extLst>
      <p:ext uri="{BB962C8B-B14F-4D97-AF65-F5344CB8AC3E}">
        <p14:creationId xmlns:p14="http://schemas.microsoft.com/office/powerpoint/2010/main" val="4746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0B1D-F5CA-774F-A050-2E994439B75C}"/>
              </a:ext>
            </a:extLst>
          </p:cNvPr>
          <p:cNvSpPr>
            <a:spLocks noGrp="1"/>
          </p:cNvSpPr>
          <p:nvPr>
            <p:ph type="title" hasCustomPrompt="1"/>
          </p:nvPr>
        </p:nvSpPr>
        <p:spPr>
          <a:xfrm>
            <a:off x="822960" y="685800"/>
            <a:ext cx="9601200" cy="914400"/>
          </a:xfrm>
        </p:spPr>
        <p:txBody>
          <a:bodyPr lIns="0" tIns="0" rIns="0" bIns="0" anchor="ctr" anchorCtr="0">
            <a:noAutofit/>
          </a:bodyPr>
          <a:lstStyle>
            <a:lvl1pPr>
              <a:defRPr b="1" i="0">
                <a:solidFill>
                  <a:srgbClr val="007DA4"/>
                </a:solidFill>
                <a:latin typeface="Besley ExtraBold" pitchFamily="2" charset="77"/>
                <a:ea typeface="Besley ExtraBold" pitchFamily="2" charset="77"/>
              </a:defRPr>
            </a:lvl1pPr>
          </a:lstStyle>
          <a:p>
            <a:r>
              <a:rPr lang="en-US" dirty="0"/>
              <a:t>Click to add title</a:t>
            </a:r>
          </a:p>
        </p:txBody>
      </p:sp>
      <p:sp>
        <p:nvSpPr>
          <p:cNvPr id="3" name="Content Placeholder 2">
            <a:extLst>
              <a:ext uri="{FF2B5EF4-FFF2-40B4-BE49-F238E27FC236}">
                <a16:creationId xmlns:a16="http://schemas.microsoft.com/office/drawing/2014/main" id="{1B0B18B9-EE96-AA4D-B74E-53C15F54BEA8}"/>
              </a:ext>
            </a:extLst>
          </p:cNvPr>
          <p:cNvSpPr>
            <a:spLocks noGrp="1"/>
          </p:cNvSpPr>
          <p:nvPr>
            <p:ph idx="1" hasCustomPrompt="1"/>
          </p:nvPr>
        </p:nvSpPr>
        <p:spPr>
          <a:xfrm>
            <a:off x="838200" y="1737360"/>
            <a:ext cx="9601200" cy="3587322"/>
          </a:xfrm>
        </p:spPr>
        <p:txBody>
          <a:bodyPr/>
          <a:lstStyle>
            <a:lvl1pPr>
              <a:lnSpc>
                <a:spcPct val="100000"/>
              </a:lnSpc>
              <a:defRPr b="0" i="0">
                <a:solidFill>
                  <a:srgbClr val="696B68"/>
                </a:solidFill>
                <a:latin typeface="Overpass Medium" pitchFamily="2" charset="77"/>
              </a:defRPr>
            </a:lvl1pPr>
            <a:lvl2pPr>
              <a:defRPr b="0" i="0">
                <a:solidFill>
                  <a:srgbClr val="696B68"/>
                </a:solidFill>
                <a:latin typeface="Overpass Medium" pitchFamily="2" charset="77"/>
              </a:defRPr>
            </a:lvl2pPr>
            <a:lvl3pPr>
              <a:defRPr b="0" i="0">
                <a:solidFill>
                  <a:srgbClr val="696B68"/>
                </a:solidFill>
                <a:latin typeface="Overpass Medium" pitchFamily="2" charset="77"/>
              </a:defRPr>
            </a:lvl3pPr>
            <a:lvl4pPr>
              <a:defRPr b="0" i="0">
                <a:solidFill>
                  <a:srgbClr val="696B68"/>
                </a:solidFill>
                <a:latin typeface="Overpass Medium" pitchFamily="2" charset="77"/>
              </a:defRPr>
            </a:lvl4pPr>
            <a:lvl5pPr marL="1828800" indent="0">
              <a:buNone/>
              <a:defRPr>
                <a:solidFill>
                  <a:schemeClr val="tx1">
                    <a:lumMod val="75000"/>
                    <a:lumOff val="25000"/>
                  </a:schemeClr>
                </a:solidFill>
                <a:latin typeface="Interstate" pitchFamily="2" charset="77"/>
              </a:defRPr>
            </a:lvl5pPr>
            <a:lvl6pPr>
              <a:defRPr>
                <a:solidFill>
                  <a:schemeClr val="tx1">
                    <a:lumMod val="75000"/>
                    <a:lumOff val="25000"/>
                  </a:schemeClr>
                </a:solidFill>
                <a:latin typeface="Interstate" pitchFamily="2" charset="77"/>
              </a:defRPr>
            </a:lvl6pPr>
            <a:lvl7pPr>
              <a:defRPr>
                <a:solidFill>
                  <a:schemeClr val="tx1">
                    <a:lumMod val="75000"/>
                    <a:lumOff val="25000"/>
                  </a:schemeClr>
                </a:solidFill>
                <a:latin typeface="Interstate" pitchFamily="2" charset="77"/>
              </a:defRPr>
            </a:lvl7pPr>
          </a:lstStyle>
          <a:p>
            <a:pPr lvl="0"/>
            <a:r>
              <a:rPr lang="en-US" dirty="0"/>
              <a:t>Click to add slide content</a:t>
            </a:r>
          </a:p>
          <a:p>
            <a:pPr lvl="1"/>
            <a:r>
              <a:rPr lang="en-US" dirty="0"/>
              <a:t>Bullet</a:t>
            </a:r>
          </a:p>
          <a:p>
            <a:pPr lvl="2"/>
            <a:r>
              <a:rPr lang="en-US" dirty="0"/>
              <a:t>Bullet</a:t>
            </a:r>
          </a:p>
          <a:p>
            <a:pPr lvl="3"/>
            <a:r>
              <a:rPr lang="en-US" dirty="0"/>
              <a:t>Bullet</a:t>
            </a:r>
          </a:p>
        </p:txBody>
      </p:sp>
      <p:pic>
        <p:nvPicPr>
          <p:cNvPr id="5" name="Picture 4" descr="Logo&#10;&#10;Description automatically generated">
            <a:extLst>
              <a:ext uri="{FF2B5EF4-FFF2-40B4-BE49-F238E27FC236}">
                <a16:creationId xmlns:a16="http://schemas.microsoft.com/office/drawing/2014/main" id="{CF68BB79-396D-0D4D-8A94-68E591F2D1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333" y="6207331"/>
            <a:ext cx="2056572" cy="514143"/>
          </a:xfrm>
          <a:prstGeom prst="rect">
            <a:avLst/>
          </a:prstGeom>
        </p:spPr>
      </p:pic>
      <p:sp>
        <p:nvSpPr>
          <p:cNvPr id="11" name="Oval 10">
            <a:extLst>
              <a:ext uri="{FF2B5EF4-FFF2-40B4-BE49-F238E27FC236}">
                <a16:creationId xmlns:a16="http://schemas.microsoft.com/office/drawing/2014/main" id="{C130AA05-5237-7B4F-98B2-029E0E3ED508}"/>
              </a:ext>
            </a:extLst>
          </p:cNvPr>
          <p:cNvSpPr/>
          <p:nvPr userDrawn="1"/>
        </p:nvSpPr>
        <p:spPr>
          <a:xfrm>
            <a:off x="8040809" y="4741084"/>
            <a:ext cx="3265977" cy="3265977"/>
          </a:xfrm>
          <a:prstGeom prst="ellipse">
            <a:avLst/>
          </a:prstGeom>
          <a:noFill/>
          <a:ln w="6350">
            <a:solidFill>
              <a:srgbClr val="FFBA08">
                <a:alpha val="5533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7A7CC8D-E926-FB4F-8684-D68CA0FFA9BC}"/>
              </a:ext>
            </a:extLst>
          </p:cNvPr>
          <p:cNvSpPr/>
          <p:nvPr userDrawn="1"/>
        </p:nvSpPr>
        <p:spPr>
          <a:xfrm>
            <a:off x="9759542" y="2501821"/>
            <a:ext cx="3705511" cy="3705511"/>
          </a:xfrm>
          <a:prstGeom prst="ellipse">
            <a:avLst/>
          </a:prstGeom>
          <a:noFill/>
          <a:ln w="6350">
            <a:solidFill>
              <a:srgbClr val="FFBA08">
                <a:alpha val="5533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71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FB77A-573E-6943-BA54-87FCB944FB21}"/>
              </a:ext>
            </a:extLst>
          </p:cNvPr>
          <p:cNvSpPr>
            <a:spLocks noGrp="1"/>
          </p:cNvSpPr>
          <p:nvPr>
            <p:ph sz="half" idx="1" hasCustomPrompt="1"/>
          </p:nvPr>
        </p:nvSpPr>
        <p:spPr>
          <a:xfrm>
            <a:off x="838200" y="1737360"/>
            <a:ext cx="5181600" cy="4351338"/>
          </a:xfrm>
        </p:spPr>
        <p:txBody>
          <a:bodyPr/>
          <a:lstStyle>
            <a:lvl1pPr>
              <a:lnSpc>
                <a:spcPct val="100000"/>
              </a:lnSpc>
              <a:defRPr b="0" i="0">
                <a:solidFill>
                  <a:srgbClr val="696B68"/>
                </a:solidFill>
                <a:latin typeface="Overpass Medium" pitchFamily="2" charset="77"/>
              </a:defRPr>
            </a:lvl1pPr>
            <a:lvl2pPr>
              <a:lnSpc>
                <a:spcPts val="2880"/>
              </a:lnSpc>
              <a:defRPr b="0" i="0">
                <a:solidFill>
                  <a:srgbClr val="696B68"/>
                </a:solidFill>
                <a:latin typeface="Overpass Medium" pitchFamily="2" charset="77"/>
              </a:defRPr>
            </a:lvl2pPr>
            <a:lvl3pPr>
              <a:lnSpc>
                <a:spcPts val="2880"/>
              </a:lnSpc>
              <a:defRPr b="0" i="0">
                <a:solidFill>
                  <a:srgbClr val="696B68"/>
                </a:solidFill>
                <a:latin typeface="Overpass Medium" pitchFamily="2" charset="77"/>
              </a:defRPr>
            </a:lvl3pPr>
            <a:lvl4pPr>
              <a:lnSpc>
                <a:spcPts val="2880"/>
              </a:lnSpc>
              <a:defRPr b="0" i="0">
                <a:solidFill>
                  <a:srgbClr val="696B68"/>
                </a:solidFill>
                <a:latin typeface="Overpass Medium" pitchFamily="2" charset="77"/>
              </a:defRPr>
            </a:lvl4pPr>
            <a:lvl5pPr>
              <a:lnSpc>
                <a:spcPct val="100000"/>
              </a:lnSpc>
              <a:defRPr>
                <a:latin typeface="Source Sans Pro" panose="020B0503030403020204" pitchFamily="34" charset="0"/>
              </a:defRPr>
            </a:lvl5pPr>
          </a:lstStyle>
          <a:p>
            <a:pPr lvl="0"/>
            <a:r>
              <a:rPr lang="en-US" dirty="0"/>
              <a:t>Click to add slide content</a:t>
            </a:r>
          </a:p>
          <a:p>
            <a:pPr lvl="1"/>
            <a:r>
              <a:rPr lang="en-US" dirty="0"/>
              <a:t>Bullet</a:t>
            </a:r>
          </a:p>
          <a:p>
            <a:pPr lvl="2"/>
            <a:r>
              <a:rPr lang="en-US" dirty="0"/>
              <a:t>Bullet</a:t>
            </a:r>
          </a:p>
          <a:p>
            <a:pPr lvl="3"/>
            <a:r>
              <a:rPr lang="en-US" dirty="0"/>
              <a:t>Bullet</a:t>
            </a:r>
          </a:p>
        </p:txBody>
      </p:sp>
      <p:sp>
        <p:nvSpPr>
          <p:cNvPr id="4" name="Content Placeholder 3">
            <a:extLst>
              <a:ext uri="{FF2B5EF4-FFF2-40B4-BE49-F238E27FC236}">
                <a16:creationId xmlns:a16="http://schemas.microsoft.com/office/drawing/2014/main" id="{572A5D77-2A78-2047-8332-1DD659B4D3BE}"/>
              </a:ext>
            </a:extLst>
          </p:cNvPr>
          <p:cNvSpPr>
            <a:spLocks noGrp="1"/>
          </p:cNvSpPr>
          <p:nvPr>
            <p:ph sz="half" idx="2" hasCustomPrompt="1"/>
          </p:nvPr>
        </p:nvSpPr>
        <p:spPr>
          <a:xfrm>
            <a:off x="6172200" y="1737360"/>
            <a:ext cx="5181600" cy="4351338"/>
          </a:xfrm>
        </p:spPr>
        <p:txBody>
          <a:bodyPr/>
          <a:lstStyle>
            <a:lvl1pPr>
              <a:lnSpc>
                <a:spcPct val="100000"/>
              </a:lnSpc>
              <a:defRPr b="0" i="0">
                <a:solidFill>
                  <a:srgbClr val="696B68"/>
                </a:solidFill>
                <a:latin typeface="Overpass Medium" pitchFamily="2" charset="77"/>
              </a:defRPr>
            </a:lvl1pPr>
            <a:lvl2pPr>
              <a:lnSpc>
                <a:spcPct val="100000"/>
              </a:lnSpc>
              <a:defRPr b="0" i="0">
                <a:solidFill>
                  <a:srgbClr val="696B68"/>
                </a:solidFill>
                <a:latin typeface="Overpass Medium" pitchFamily="2" charset="77"/>
              </a:defRPr>
            </a:lvl2pPr>
            <a:lvl3pPr>
              <a:lnSpc>
                <a:spcPct val="100000"/>
              </a:lnSpc>
              <a:defRPr b="0" i="0">
                <a:solidFill>
                  <a:srgbClr val="696B68"/>
                </a:solidFill>
                <a:latin typeface="Overpass Medium" pitchFamily="2" charset="77"/>
              </a:defRPr>
            </a:lvl3pPr>
            <a:lvl4pPr>
              <a:lnSpc>
                <a:spcPct val="100000"/>
              </a:lnSpc>
              <a:defRPr b="0" i="0">
                <a:solidFill>
                  <a:srgbClr val="696B68"/>
                </a:solidFill>
                <a:latin typeface="Overpass Medium" pitchFamily="2" charset="77"/>
              </a:defRPr>
            </a:lvl4pPr>
            <a:lvl5pPr>
              <a:lnSpc>
                <a:spcPct val="100000"/>
              </a:lnSpc>
              <a:defRPr>
                <a:latin typeface="Source Sans Pro" panose="020B0503030403020204" pitchFamily="34" charset="0"/>
              </a:defRPr>
            </a:lvl5pPr>
          </a:lstStyle>
          <a:p>
            <a:pPr lvl="0"/>
            <a:r>
              <a:rPr lang="en-US" dirty="0"/>
              <a:t>Click to add slide content</a:t>
            </a:r>
          </a:p>
          <a:p>
            <a:pPr lvl="1"/>
            <a:r>
              <a:rPr lang="en-US" dirty="0"/>
              <a:t>Bullet</a:t>
            </a:r>
          </a:p>
          <a:p>
            <a:pPr lvl="2"/>
            <a:r>
              <a:rPr lang="en-US" dirty="0"/>
              <a:t>Bullet</a:t>
            </a:r>
          </a:p>
          <a:p>
            <a:pPr lvl="3"/>
            <a:r>
              <a:rPr lang="en-US" dirty="0"/>
              <a:t>Bullet</a:t>
            </a:r>
          </a:p>
        </p:txBody>
      </p:sp>
      <p:pic>
        <p:nvPicPr>
          <p:cNvPr id="8" name="Picture 7" descr="Logo&#10;&#10;Description automatically generated">
            <a:extLst>
              <a:ext uri="{FF2B5EF4-FFF2-40B4-BE49-F238E27FC236}">
                <a16:creationId xmlns:a16="http://schemas.microsoft.com/office/drawing/2014/main" id="{2C544DD8-5B54-7D4F-AC75-6CD9C012CB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7333" y="6207331"/>
            <a:ext cx="2056572" cy="514143"/>
          </a:xfrm>
          <a:prstGeom prst="rect">
            <a:avLst/>
          </a:prstGeom>
        </p:spPr>
      </p:pic>
      <p:sp>
        <p:nvSpPr>
          <p:cNvPr id="14" name="Title 1">
            <a:extLst>
              <a:ext uri="{FF2B5EF4-FFF2-40B4-BE49-F238E27FC236}">
                <a16:creationId xmlns:a16="http://schemas.microsoft.com/office/drawing/2014/main" id="{123F67E4-FAF9-9A41-8DB8-DD2E7B9491F4}"/>
              </a:ext>
            </a:extLst>
          </p:cNvPr>
          <p:cNvSpPr>
            <a:spLocks noGrp="1"/>
          </p:cNvSpPr>
          <p:nvPr>
            <p:ph type="title" hasCustomPrompt="1"/>
          </p:nvPr>
        </p:nvSpPr>
        <p:spPr>
          <a:xfrm>
            <a:off x="822960" y="685800"/>
            <a:ext cx="9601200" cy="914400"/>
          </a:xfrm>
        </p:spPr>
        <p:txBody>
          <a:bodyPr lIns="0" tIns="0" rIns="0" bIns="0" anchor="ctr" anchorCtr="0">
            <a:noAutofit/>
          </a:bodyPr>
          <a:lstStyle>
            <a:lvl1pPr>
              <a:defRPr b="1" i="0">
                <a:solidFill>
                  <a:srgbClr val="007DA4"/>
                </a:solidFill>
                <a:latin typeface="Besley ExtraBold" pitchFamily="2" charset="77"/>
                <a:ea typeface="Besley ExtraBold" pitchFamily="2" charset="77"/>
              </a:defRPr>
            </a:lvl1pPr>
          </a:lstStyle>
          <a:p>
            <a:r>
              <a:rPr lang="en-US" dirty="0"/>
              <a:t>Click to add title</a:t>
            </a:r>
          </a:p>
        </p:txBody>
      </p:sp>
      <p:sp>
        <p:nvSpPr>
          <p:cNvPr id="15" name="Oval 14">
            <a:extLst>
              <a:ext uri="{FF2B5EF4-FFF2-40B4-BE49-F238E27FC236}">
                <a16:creationId xmlns:a16="http://schemas.microsoft.com/office/drawing/2014/main" id="{54A6872D-F0FB-9B41-91CB-AEF3723CC3E4}"/>
              </a:ext>
            </a:extLst>
          </p:cNvPr>
          <p:cNvSpPr/>
          <p:nvPr userDrawn="1"/>
        </p:nvSpPr>
        <p:spPr>
          <a:xfrm>
            <a:off x="-271038" y="4741083"/>
            <a:ext cx="3265977" cy="3265977"/>
          </a:xfrm>
          <a:prstGeom prst="ellipse">
            <a:avLst/>
          </a:prstGeom>
          <a:noFill/>
          <a:ln w="6350">
            <a:solidFill>
              <a:srgbClr val="FFBA08">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ADDC3EC-BA6D-9946-AA83-EBAA8B520AAD}"/>
              </a:ext>
            </a:extLst>
          </p:cNvPr>
          <p:cNvSpPr/>
          <p:nvPr userDrawn="1"/>
        </p:nvSpPr>
        <p:spPr>
          <a:xfrm>
            <a:off x="-2572161" y="2501820"/>
            <a:ext cx="3705511" cy="3705511"/>
          </a:xfrm>
          <a:prstGeom prst="ellipse">
            <a:avLst/>
          </a:prstGeom>
          <a:noFill/>
          <a:ln w="6350">
            <a:solidFill>
              <a:srgbClr val="FFBA08">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63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F5C13-8F7A-C14D-B643-124FEFFF4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C43F25-EAD2-DF4E-B9A7-3E9A16887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D5491-03A4-0C48-B119-9E67F10B2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2B529-340A-8741-B4E4-88039035A462}" type="datetime1">
              <a:rPr lang="en-US" smtClean="0"/>
              <a:t>6/21/2023</a:t>
            </a:fld>
            <a:endParaRPr lang="en-US"/>
          </a:p>
        </p:txBody>
      </p:sp>
      <p:sp>
        <p:nvSpPr>
          <p:cNvPr id="5" name="Footer Placeholder 4">
            <a:extLst>
              <a:ext uri="{FF2B5EF4-FFF2-40B4-BE49-F238E27FC236}">
                <a16:creationId xmlns:a16="http://schemas.microsoft.com/office/drawing/2014/main" id="{9726B935-9B4A-3C4D-8383-B4B8DF7AA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a:t>
            </a:r>
          </a:p>
        </p:txBody>
      </p:sp>
      <p:sp>
        <p:nvSpPr>
          <p:cNvPr id="6" name="Slide Number Placeholder 5">
            <a:extLst>
              <a:ext uri="{FF2B5EF4-FFF2-40B4-BE49-F238E27FC236}">
                <a16:creationId xmlns:a16="http://schemas.microsoft.com/office/drawing/2014/main" id="{E367FA8A-0B2D-8344-BD60-B45F11F6A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885C-FB98-B840-A066-BC086B6D2414}" type="slidenum">
              <a:rPr lang="en-US" smtClean="0"/>
              <a:t>‹#›</a:t>
            </a:fld>
            <a:endParaRPr lang="en-US"/>
          </a:p>
        </p:txBody>
      </p:sp>
    </p:spTree>
    <p:extLst>
      <p:ext uri="{BB962C8B-B14F-4D97-AF65-F5344CB8AC3E}">
        <p14:creationId xmlns:p14="http://schemas.microsoft.com/office/powerpoint/2010/main" val="4027782879"/>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2" r:id="rId3"/>
    <p:sldLayoutId id="2147483649" r:id="rId4"/>
    <p:sldLayoutId id="2147483664" r:id="rId5"/>
    <p:sldLayoutId id="2147483655" r:id="rId6"/>
    <p:sldLayoutId id="2147483665" r:id="rId7"/>
    <p:sldLayoutId id="2147483650" r:id="rId8"/>
    <p:sldLayoutId id="2147483652" r:id="rId9"/>
    <p:sldLayoutId id="2147483653" r:id="rId10"/>
    <p:sldLayoutId id="2147483657" r:id="rId11"/>
    <p:sldLayoutId id="2147483659" r:id="rId12"/>
    <p:sldLayoutId id="2147483654" r:id="rId13"/>
    <p:sldLayoutId id="2147483658" r:id="rId14"/>
    <p:sldLayoutId id="2147483660" r:id="rId15"/>
    <p:sldLayoutId id="2147483661"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95E817-C040-0146-A49E-D1CE72C9E0F7}"/>
              </a:ext>
            </a:extLst>
          </p:cNvPr>
          <p:cNvSpPr>
            <a:spLocks noGrp="1"/>
          </p:cNvSpPr>
          <p:nvPr>
            <p:ph type="body" sz="quarter" idx="13"/>
          </p:nvPr>
        </p:nvSpPr>
        <p:spPr>
          <a:xfrm>
            <a:off x="534154" y="1624263"/>
            <a:ext cx="11244404" cy="2819150"/>
          </a:xfrm>
        </p:spPr>
        <p:txBody>
          <a:bodyPr/>
          <a:lstStyle/>
          <a:p>
            <a:pPr>
              <a:lnSpc>
                <a:spcPct val="100000"/>
              </a:lnSpc>
            </a:pPr>
            <a:endParaRPr lang="en-US" i="1" dirty="0">
              <a:effectLst/>
              <a:latin typeface="Besley ExtraBold" pitchFamily="2" charset="0"/>
              <a:ea typeface="Besley ExtraBold" pitchFamily="2" charset="0"/>
              <a:cs typeface="Tahoma" panose="020B0604030504040204" pitchFamily="34" charset="0"/>
            </a:endParaRPr>
          </a:p>
          <a:p>
            <a:pPr algn="l"/>
            <a:endParaRPr lang="en-US" sz="1800" b="0" i="0" u="none" strike="noStrike" baseline="0" dirty="0">
              <a:solidFill>
                <a:srgbClr val="000000"/>
              </a:solidFill>
              <a:latin typeface="Calibri" panose="020F0502020204030204" pitchFamily="34" charset="0"/>
            </a:endParaRPr>
          </a:p>
          <a:p>
            <a:r>
              <a:rPr lang="en-US" sz="3600" i="1" dirty="0">
                <a:latin typeface="Besley ExtraBold" pitchFamily="2" charset="0"/>
                <a:ea typeface="Besley ExtraBold" pitchFamily="2" charset="0"/>
                <a:cs typeface="Tahoma" panose="020B0604030504040204" pitchFamily="34" charset="0"/>
              </a:rPr>
              <a:t>Ecosystem of Excellence Summit </a:t>
            </a:r>
          </a:p>
          <a:p>
            <a:r>
              <a:rPr lang="en-US" sz="3600" dirty="0">
                <a:effectLst/>
                <a:latin typeface="Besley ExtraBold" pitchFamily="2" charset="0"/>
                <a:ea typeface="Besley ExtraBold" pitchFamily="2" charset="0"/>
                <a:cs typeface="Tahoma" panose="020B0604030504040204" pitchFamily="34" charset="0"/>
              </a:rPr>
              <a:t>88</a:t>
            </a:r>
            <a:r>
              <a:rPr lang="en-US" sz="3600" baseline="30000" dirty="0">
                <a:effectLst/>
                <a:latin typeface="Besley ExtraBold" pitchFamily="2" charset="0"/>
                <a:ea typeface="Besley ExtraBold" pitchFamily="2" charset="0"/>
                <a:cs typeface="Tahoma" panose="020B0604030504040204" pitchFamily="34" charset="0"/>
              </a:rPr>
              <a:t>th</a:t>
            </a:r>
            <a:r>
              <a:rPr lang="en-US" sz="3600" dirty="0">
                <a:effectLst/>
                <a:latin typeface="Besley ExtraBold" pitchFamily="2" charset="0"/>
                <a:ea typeface="Besley ExtraBold" pitchFamily="2" charset="0"/>
                <a:cs typeface="Tahoma" panose="020B0604030504040204" pitchFamily="34" charset="0"/>
              </a:rPr>
              <a:t> Legislative Session: </a:t>
            </a:r>
          </a:p>
          <a:p>
            <a:pPr>
              <a:lnSpc>
                <a:spcPct val="100000"/>
              </a:lnSpc>
              <a:spcBef>
                <a:spcPts val="0"/>
              </a:spcBef>
              <a:spcAft>
                <a:spcPts val="1200"/>
              </a:spcAft>
            </a:pPr>
            <a:r>
              <a:rPr lang="en-US" sz="5600" dirty="0">
                <a:effectLst/>
                <a:latin typeface="Besley ExtraBold" pitchFamily="2" charset="0"/>
                <a:ea typeface="Besley ExtraBold" pitchFamily="2" charset="0"/>
                <a:cs typeface="Tahoma" panose="020B0604030504040204" pitchFamily="34" charset="0"/>
              </a:rPr>
              <a:t>Impact on Financial Aid</a:t>
            </a:r>
            <a:endParaRPr lang="en-US" sz="5600" dirty="0"/>
          </a:p>
        </p:txBody>
      </p:sp>
      <p:sp>
        <p:nvSpPr>
          <p:cNvPr id="3" name="Text Placeholder 2">
            <a:extLst>
              <a:ext uri="{FF2B5EF4-FFF2-40B4-BE49-F238E27FC236}">
                <a16:creationId xmlns:a16="http://schemas.microsoft.com/office/drawing/2014/main" id="{DF2D7ABD-A4F5-AB47-8DE2-1D71B4E58D36}"/>
              </a:ext>
            </a:extLst>
          </p:cNvPr>
          <p:cNvSpPr>
            <a:spLocks noGrp="1"/>
          </p:cNvSpPr>
          <p:nvPr>
            <p:ph type="body" sz="quarter" idx="14"/>
          </p:nvPr>
        </p:nvSpPr>
        <p:spPr>
          <a:xfrm>
            <a:off x="2865898" y="4749800"/>
            <a:ext cx="6460204" cy="1498600"/>
          </a:xfrm>
        </p:spPr>
        <p:txBody>
          <a:bodyPr/>
          <a:lstStyle/>
          <a:p>
            <a:pPr algn="ctr"/>
            <a:r>
              <a:rPr lang="en-US" sz="2400" dirty="0">
                <a:effectLst/>
                <a:latin typeface="Besley ExtraBold" pitchFamily="2" charset="0"/>
                <a:ea typeface="Besley ExtraBold" pitchFamily="2" charset="0"/>
                <a:cs typeface="Tahoma" panose="020B0604030504040204" pitchFamily="34" charset="0"/>
              </a:rPr>
              <a:t>June 2023</a:t>
            </a:r>
            <a:endParaRPr lang="en-US" sz="2400" dirty="0">
              <a:latin typeface="Besley ExtraBold" pitchFamily="2" charset="0"/>
              <a:ea typeface="Besley ExtraBold" pitchFamily="2" charset="0"/>
              <a:cs typeface="Tahoma" panose="020B0604030504040204" pitchFamily="34" charset="0"/>
            </a:endParaRPr>
          </a:p>
        </p:txBody>
      </p:sp>
    </p:spTree>
    <p:extLst>
      <p:ext uri="{BB962C8B-B14F-4D97-AF65-F5344CB8AC3E}">
        <p14:creationId xmlns:p14="http://schemas.microsoft.com/office/powerpoint/2010/main" val="313001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Transfer Grant Program</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Program Authority:</a:t>
            </a:r>
          </a:p>
          <a:p>
            <a:pPr lvl="1">
              <a:lnSpc>
                <a:spcPct val="120000"/>
              </a:lnSpc>
            </a:pPr>
            <a:r>
              <a:rPr lang="en-US" sz="2000" dirty="0">
                <a:latin typeface="Overpass Medium" panose="020B0604020202020204" charset="0"/>
              </a:rPr>
              <a:t>Authority provided to pursue a state-funded transfer grant program based on lessons learned from the GEER-funded transfer grant program (General Appropriations Act)</a:t>
            </a:r>
          </a:p>
          <a:p>
            <a:pPr marL="0" indent="0">
              <a:lnSpc>
                <a:spcPct val="120000"/>
              </a:lnSpc>
              <a:buNone/>
            </a:pPr>
            <a:r>
              <a:rPr lang="en-US" sz="2400" dirty="0">
                <a:latin typeface="Overpass Medium" panose="020B0604020202020204" charset="0"/>
              </a:rPr>
              <a:t>Funding:</a:t>
            </a:r>
          </a:p>
          <a:p>
            <a:pPr lvl="1">
              <a:lnSpc>
                <a:spcPct val="120000"/>
              </a:lnSpc>
            </a:pPr>
            <a:r>
              <a:rPr lang="en-US" sz="2000" dirty="0">
                <a:latin typeface="Overpass Medium" panose="020B0604020202020204" charset="0"/>
              </a:rPr>
              <a:t>Annual funding: final figures still being calculated</a:t>
            </a:r>
          </a:p>
          <a:p>
            <a:pPr marL="0" indent="0">
              <a:lnSpc>
                <a:spcPct val="120000"/>
              </a:lnSpc>
              <a:buNone/>
            </a:pPr>
            <a:r>
              <a:rPr lang="en-US" sz="2400" dirty="0">
                <a:latin typeface="Overpass Medium" panose="020B0604020202020204" charset="0"/>
              </a:rPr>
              <a:t>Effective:</a:t>
            </a:r>
          </a:p>
          <a:p>
            <a:pPr lvl="1">
              <a:lnSpc>
                <a:spcPct val="120000"/>
              </a:lnSpc>
            </a:pPr>
            <a:r>
              <a:rPr lang="en-US" sz="2000" dirty="0">
                <a:latin typeface="Overpass Medium" panose="020B0604020202020204" charset="0"/>
              </a:rPr>
              <a:t>Still being determined</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10</a:t>
            </a:fld>
            <a:endParaRPr lang="en-US" dirty="0"/>
          </a:p>
        </p:txBody>
      </p:sp>
    </p:spTree>
    <p:extLst>
      <p:ext uri="{BB962C8B-B14F-4D97-AF65-F5344CB8AC3E}">
        <p14:creationId xmlns:p14="http://schemas.microsoft.com/office/powerpoint/2010/main" val="170639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Texas Leadership Scholars Program</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Program Authority:</a:t>
            </a:r>
          </a:p>
          <a:p>
            <a:pPr lvl="1">
              <a:lnSpc>
                <a:spcPct val="120000"/>
              </a:lnSpc>
            </a:pPr>
            <a:r>
              <a:rPr lang="en-US" sz="2000" dirty="0">
                <a:latin typeface="Overpass Medium" panose="020B0604020202020204" charset="0"/>
              </a:rPr>
              <a:t>Texas Leadership Scholars Program codified in law based on the pilot program that had been funded with GEER dollars (HB 1590)</a:t>
            </a:r>
          </a:p>
          <a:p>
            <a:pPr marL="0" indent="0">
              <a:lnSpc>
                <a:spcPct val="120000"/>
              </a:lnSpc>
              <a:buNone/>
            </a:pPr>
            <a:r>
              <a:rPr lang="en-US" sz="2400" dirty="0">
                <a:latin typeface="Overpass Medium" panose="020B0604020202020204" charset="0"/>
              </a:rPr>
              <a:t>Funding:</a:t>
            </a:r>
          </a:p>
          <a:p>
            <a:pPr lvl="1">
              <a:lnSpc>
                <a:spcPct val="120000"/>
              </a:lnSpc>
            </a:pPr>
            <a:r>
              <a:rPr lang="en-US" sz="2000" dirty="0">
                <a:latin typeface="Overpass Medium" panose="020B0604020202020204" charset="0"/>
              </a:rPr>
              <a:t>Annual funding: final figures still being calculated</a:t>
            </a:r>
          </a:p>
          <a:p>
            <a:pPr marL="0" indent="0">
              <a:lnSpc>
                <a:spcPct val="120000"/>
              </a:lnSpc>
              <a:buNone/>
            </a:pPr>
            <a:r>
              <a:rPr lang="en-US" sz="2400" dirty="0">
                <a:latin typeface="Overpass Medium" panose="020B0604020202020204" charset="0"/>
              </a:rPr>
              <a:t>Effective:</a:t>
            </a:r>
          </a:p>
          <a:p>
            <a:pPr lvl="1">
              <a:lnSpc>
                <a:spcPct val="120000"/>
              </a:lnSpc>
            </a:pPr>
            <a:r>
              <a:rPr lang="en-US" sz="2000" dirty="0">
                <a:latin typeface="Overpass Medium" panose="020B0604020202020204" charset="0"/>
              </a:rPr>
              <a:t>2023-2024 academic year</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11</a:t>
            </a:fld>
            <a:endParaRPr lang="en-US" dirty="0"/>
          </a:p>
        </p:txBody>
      </p:sp>
    </p:spTree>
    <p:extLst>
      <p:ext uri="{BB962C8B-B14F-4D97-AF65-F5344CB8AC3E}">
        <p14:creationId xmlns:p14="http://schemas.microsoft.com/office/powerpoint/2010/main" val="215721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Nursing Scholarship Program</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Program Authority:</a:t>
            </a:r>
          </a:p>
          <a:p>
            <a:pPr lvl="1">
              <a:lnSpc>
                <a:spcPct val="120000"/>
              </a:lnSpc>
            </a:pPr>
            <a:r>
              <a:rPr lang="en-US" sz="2000" dirty="0">
                <a:latin typeface="Overpass Medium" panose="020B0604020202020204" charset="0"/>
              </a:rPr>
              <a:t>A prior statute was amended authorizing the agency to develop both a nursing scholarship and a nursing loan repayment program (SB 25)</a:t>
            </a:r>
          </a:p>
          <a:p>
            <a:pPr marL="0" indent="0">
              <a:lnSpc>
                <a:spcPct val="120000"/>
              </a:lnSpc>
              <a:buNone/>
            </a:pPr>
            <a:r>
              <a:rPr lang="en-US" sz="2400" dirty="0">
                <a:latin typeface="Overpass Medium" panose="020B0604020202020204" charset="0"/>
              </a:rPr>
              <a:t>Funding:</a:t>
            </a:r>
          </a:p>
          <a:p>
            <a:pPr lvl="1">
              <a:lnSpc>
                <a:spcPct val="120000"/>
              </a:lnSpc>
            </a:pPr>
            <a:r>
              <a:rPr lang="en-US" sz="2000" dirty="0">
                <a:latin typeface="Overpass Medium" panose="020B0604020202020204" charset="0"/>
              </a:rPr>
              <a:t>Annual funding: $12.5 million</a:t>
            </a:r>
          </a:p>
          <a:p>
            <a:pPr marL="0" indent="0">
              <a:lnSpc>
                <a:spcPct val="120000"/>
              </a:lnSpc>
              <a:buNone/>
            </a:pPr>
            <a:r>
              <a:rPr lang="en-US" sz="2400" dirty="0">
                <a:latin typeface="Overpass Medium" panose="020B0604020202020204" charset="0"/>
              </a:rPr>
              <a:t>Effective:</a:t>
            </a:r>
          </a:p>
          <a:p>
            <a:pPr lvl="1">
              <a:lnSpc>
                <a:spcPct val="120000"/>
              </a:lnSpc>
            </a:pPr>
            <a:r>
              <a:rPr lang="en-US" sz="2000" dirty="0">
                <a:latin typeface="Overpass Medium" panose="020B0604020202020204" charset="0"/>
              </a:rPr>
              <a:t>Scholarships for the 2023-2024 academic year</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12</a:t>
            </a:fld>
            <a:endParaRPr lang="en-US" dirty="0"/>
          </a:p>
        </p:txBody>
      </p:sp>
    </p:spTree>
    <p:extLst>
      <p:ext uri="{BB962C8B-B14F-4D97-AF65-F5344CB8AC3E}">
        <p14:creationId xmlns:p14="http://schemas.microsoft.com/office/powerpoint/2010/main" val="224107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Other New Programs</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583532" y="1370741"/>
            <a:ext cx="11195383" cy="4821511"/>
          </a:xfrm>
        </p:spPr>
        <p:txBody>
          <a:bodyPr>
            <a:noAutofit/>
          </a:bodyPr>
          <a:lstStyle/>
          <a:p>
            <a:pPr>
              <a:lnSpc>
                <a:spcPct val="120000"/>
              </a:lnSpc>
            </a:pPr>
            <a:r>
              <a:rPr lang="en-US" sz="2400" dirty="0">
                <a:latin typeface="Overpass Medium" panose="020B0604020202020204" charset="0"/>
              </a:rPr>
              <a:t>The Financial Aid for Swift Transfer (FAST) program was created to provide institutions with funding to support their ability to allow educationally disadvantaged students to enroll in dual credit coursework at no cost to the student (participating institutions may not charge more than the FAST tuition rate for any dual credit coursework)</a:t>
            </a:r>
          </a:p>
          <a:p>
            <a:pPr>
              <a:lnSpc>
                <a:spcPct val="120000"/>
              </a:lnSpc>
            </a:pPr>
            <a:r>
              <a:rPr lang="en-US" sz="2400" dirty="0">
                <a:latin typeface="Overpass Medium" panose="020B0604020202020204" charset="0"/>
              </a:rPr>
              <a:t>A rider was provided authorizing the agency to create the </a:t>
            </a:r>
            <a:r>
              <a:rPr lang="en-US" sz="2400" dirty="0" err="1">
                <a:latin typeface="Overpass Medium" panose="020B0604020202020204" charset="0"/>
              </a:rPr>
              <a:t>Senfronia</a:t>
            </a:r>
            <a:r>
              <a:rPr lang="en-US" sz="2400" dirty="0">
                <a:latin typeface="Overpass Medium" panose="020B0604020202020204" charset="0"/>
              </a:rPr>
              <a:t> Thompson Scholarship</a:t>
            </a:r>
          </a:p>
          <a:p>
            <a:pPr>
              <a:lnSpc>
                <a:spcPct val="120000"/>
              </a:lnSpc>
            </a:pPr>
            <a:r>
              <a:rPr lang="en-US" sz="2400" dirty="0">
                <a:latin typeface="Overpass Medium" panose="020B0604020202020204" charset="0"/>
              </a:rPr>
              <a:t>Competency-Based Education Grants, Future Texas Teachers Scholarship, and a Digital Textbooks Grant pilot project were all passed but not funded</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13</a:t>
            </a:fld>
            <a:endParaRPr lang="en-US" dirty="0"/>
          </a:p>
        </p:txBody>
      </p:sp>
    </p:spTree>
    <p:extLst>
      <p:ext uri="{BB962C8B-B14F-4D97-AF65-F5344CB8AC3E}">
        <p14:creationId xmlns:p14="http://schemas.microsoft.com/office/powerpoint/2010/main" val="77728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6B25-C022-EA4B-B5F4-AF4B9769E52B}"/>
              </a:ext>
            </a:extLst>
          </p:cNvPr>
          <p:cNvSpPr>
            <a:spLocks noGrp="1"/>
          </p:cNvSpPr>
          <p:nvPr>
            <p:ph type="ctrTitle"/>
          </p:nvPr>
        </p:nvSpPr>
        <p:spPr>
          <a:xfrm>
            <a:off x="1524000" y="1041400"/>
            <a:ext cx="9144000" cy="2744788"/>
          </a:xfrm>
        </p:spPr>
        <p:txBody>
          <a:bodyPr/>
          <a:lstStyle/>
          <a:p>
            <a:r>
              <a:rPr lang="en-US" dirty="0"/>
              <a:t>Federal-State Alignment</a:t>
            </a:r>
          </a:p>
        </p:txBody>
      </p:sp>
      <p:sp>
        <p:nvSpPr>
          <p:cNvPr id="5" name="Slide Number Placeholder 4">
            <a:extLst>
              <a:ext uri="{FF2B5EF4-FFF2-40B4-BE49-F238E27FC236}">
                <a16:creationId xmlns:a16="http://schemas.microsoft.com/office/drawing/2014/main" id="{3C6DEB6F-4D6E-DE41-8F8C-3D31B5010D56}"/>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14</a:t>
            </a:fld>
            <a:endParaRPr lang="en-US"/>
          </a:p>
        </p:txBody>
      </p:sp>
      <p:sp>
        <p:nvSpPr>
          <p:cNvPr id="3" name="Text Placeholder 2">
            <a:extLst>
              <a:ext uri="{FF2B5EF4-FFF2-40B4-BE49-F238E27FC236}">
                <a16:creationId xmlns:a16="http://schemas.microsoft.com/office/drawing/2014/main" id="{E37D855F-2B67-5597-63CF-53B1B2FA1E0E}"/>
              </a:ext>
            </a:extLst>
          </p:cNvPr>
          <p:cNvSpPr txBox="1">
            <a:spLocks/>
          </p:cNvSpPr>
          <p:nvPr/>
        </p:nvSpPr>
        <p:spPr>
          <a:xfrm>
            <a:off x="1091738" y="4728095"/>
            <a:ext cx="10008523" cy="149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dirty="0">
              <a:latin typeface="Besley ExtraBold" pitchFamily="2" charset="0"/>
              <a:ea typeface="Besley ExtraBold" pitchFamily="2" charset="0"/>
              <a:cs typeface="Tahoma" panose="020B0604030504040204" pitchFamily="34" charset="0"/>
            </a:endParaRPr>
          </a:p>
        </p:txBody>
      </p:sp>
    </p:spTree>
    <p:extLst>
      <p:ext uri="{BB962C8B-B14F-4D97-AF65-F5344CB8AC3E}">
        <p14:creationId xmlns:p14="http://schemas.microsoft.com/office/powerpoint/2010/main" val="566808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Better FAFSA, Better Future</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583532" y="1370741"/>
            <a:ext cx="11195383" cy="4821511"/>
          </a:xfrm>
        </p:spPr>
        <p:txBody>
          <a:bodyPr>
            <a:noAutofit/>
          </a:bodyPr>
          <a:lstStyle/>
          <a:p>
            <a:pPr>
              <a:lnSpc>
                <a:spcPct val="120000"/>
              </a:lnSpc>
            </a:pPr>
            <a:r>
              <a:rPr lang="en-US" sz="2000" dirty="0">
                <a:latin typeface="Overpass Medium" panose="020B0604020202020204" charset="0"/>
              </a:rPr>
              <a:t>TAC rules were revised in May to define “expected family contribution” as “a measure utilized to calculate a student’s financial need as regulated and defined by the methodology used for Federal student financial aid.” This allows our aid programs to move to the Student Aid Index.</a:t>
            </a:r>
          </a:p>
          <a:p>
            <a:pPr>
              <a:lnSpc>
                <a:spcPct val="120000"/>
              </a:lnSpc>
            </a:pPr>
            <a:r>
              <a:rPr lang="en-US" sz="2000" dirty="0">
                <a:latin typeface="Overpass Medium" panose="020B0604020202020204" charset="0"/>
              </a:rPr>
              <a:t>A proposed TAC rule is being taken to the July Board meeting for consideration. “If the Commissioner determines that the ability of students to meet the deadline will be significantly impaired by a natural disaster, federal financial aid development, or other unforeseen exigent circumstance, the Commissioner may delay the priority deadline for a specific aid cycle, after consultation with representatives of the financial aid community.”</a:t>
            </a:r>
          </a:p>
          <a:p>
            <a:pPr>
              <a:lnSpc>
                <a:spcPct val="120000"/>
              </a:lnSpc>
            </a:pPr>
            <a:r>
              <a:rPr lang="en-US" sz="2000" dirty="0">
                <a:latin typeface="Overpass Medium" panose="020B0604020202020204" charset="0"/>
              </a:rPr>
              <a:t>The 2024-2025 TASFA questions will align with the revised 2024-2025 FAFSA questions.</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15</a:t>
            </a:fld>
            <a:endParaRPr lang="en-US" dirty="0"/>
          </a:p>
        </p:txBody>
      </p:sp>
    </p:spTree>
    <p:extLst>
      <p:ext uri="{BB962C8B-B14F-4D97-AF65-F5344CB8AC3E}">
        <p14:creationId xmlns:p14="http://schemas.microsoft.com/office/powerpoint/2010/main" val="273624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70E31CB-7888-6A49-88D2-137A1458724A}"/>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21071"/>
          <a:stretch/>
        </p:blipFill>
        <p:spPr>
          <a:xfrm>
            <a:off x="-2361363" y="-1698371"/>
            <a:ext cx="5779391" cy="5779391"/>
          </a:xfrm>
        </p:spPr>
      </p:pic>
      <p:pic>
        <p:nvPicPr>
          <p:cNvPr id="6" name="Picture Placeholder 5">
            <a:extLst>
              <a:ext uri="{FF2B5EF4-FFF2-40B4-BE49-F238E27FC236}">
                <a16:creationId xmlns:a16="http://schemas.microsoft.com/office/drawing/2014/main" id="{B7A6CBE5-B991-E049-AA03-B15A369BCE4C}"/>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b="-3126"/>
          <a:stretch/>
        </p:blipFill>
        <p:spPr>
          <a:xfrm>
            <a:off x="8773973" y="3529904"/>
            <a:ext cx="6033920" cy="6033920"/>
          </a:xfrm>
        </p:spPr>
      </p:pic>
    </p:spTree>
    <p:extLst>
      <p:ext uri="{BB962C8B-B14F-4D97-AF65-F5344CB8AC3E}">
        <p14:creationId xmlns:p14="http://schemas.microsoft.com/office/powerpoint/2010/main" val="3660093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6B25-C022-EA4B-B5F4-AF4B9769E52B}"/>
              </a:ext>
            </a:extLst>
          </p:cNvPr>
          <p:cNvSpPr>
            <a:spLocks noGrp="1"/>
          </p:cNvSpPr>
          <p:nvPr>
            <p:ph type="ctrTitle"/>
          </p:nvPr>
        </p:nvSpPr>
        <p:spPr>
          <a:xfrm>
            <a:off x="1524000" y="1041400"/>
            <a:ext cx="9144000" cy="2744788"/>
          </a:xfrm>
        </p:spPr>
        <p:txBody>
          <a:bodyPr/>
          <a:lstStyle/>
          <a:p>
            <a:r>
              <a:rPr lang="en-US" dirty="0"/>
              <a:t>Current Financial Aid Programs</a:t>
            </a:r>
          </a:p>
        </p:txBody>
      </p:sp>
      <p:sp>
        <p:nvSpPr>
          <p:cNvPr id="5" name="Slide Number Placeholder 4">
            <a:extLst>
              <a:ext uri="{FF2B5EF4-FFF2-40B4-BE49-F238E27FC236}">
                <a16:creationId xmlns:a16="http://schemas.microsoft.com/office/drawing/2014/main" id="{3C6DEB6F-4D6E-DE41-8F8C-3D31B5010D56}"/>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2</a:t>
            </a:fld>
            <a:endParaRPr lang="en-US"/>
          </a:p>
        </p:txBody>
      </p:sp>
      <p:sp>
        <p:nvSpPr>
          <p:cNvPr id="3" name="Text Placeholder 2">
            <a:extLst>
              <a:ext uri="{FF2B5EF4-FFF2-40B4-BE49-F238E27FC236}">
                <a16:creationId xmlns:a16="http://schemas.microsoft.com/office/drawing/2014/main" id="{E37D855F-2B67-5597-63CF-53B1B2FA1E0E}"/>
              </a:ext>
            </a:extLst>
          </p:cNvPr>
          <p:cNvSpPr txBox="1">
            <a:spLocks/>
          </p:cNvSpPr>
          <p:nvPr/>
        </p:nvSpPr>
        <p:spPr>
          <a:xfrm>
            <a:off x="1091738" y="4728095"/>
            <a:ext cx="10008523" cy="149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87D1E6"/>
                </a:solidFill>
                <a:latin typeface="Besley ExtraBold" pitchFamily="2" charset="0"/>
                <a:ea typeface="Besley ExtraBold" pitchFamily="2" charset="0"/>
                <a:cs typeface="Tahoma" panose="020B0604030504040204" pitchFamily="34" charset="0"/>
              </a:rPr>
              <a:t>Ten programs saw modifications to eligibility and significant increases to funding</a:t>
            </a:r>
            <a:endParaRPr lang="en-US" sz="2400" dirty="0">
              <a:latin typeface="Besley ExtraBold" pitchFamily="2" charset="0"/>
              <a:ea typeface="Besley ExtraBold" pitchFamily="2" charset="0"/>
              <a:cs typeface="Tahoma" panose="020B0604030504040204" pitchFamily="34" charset="0"/>
            </a:endParaRPr>
          </a:p>
        </p:txBody>
      </p:sp>
    </p:spTree>
    <p:extLst>
      <p:ext uri="{BB962C8B-B14F-4D97-AF65-F5344CB8AC3E}">
        <p14:creationId xmlns:p14="http://schemas.microsoft.com/office/powerpoint/2010/main" val="9039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TEXAS Grant Program</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Expanded eligibility:</a:t>
            </a:r>
          </a:p>
          <a:p>
            <a:pPr lvl="1">
              <a:lnSpc>
                <a:spcPct val="120000"/>
              </a:lnSpc>
            </a:pPr>
            <a:r>
              <a:rPr lang="en-US" sz="2000" dirty="0">
                <a:latin typeface="Overpass Medium" panose="020B0604020202020204" charset="0"/>
              </a:rPr>
              <a:t>Authority provided to pursue mechanisms to guarantee TEXAS Grant funding for Top 10% students (General Appropriations Act)</a:t>
            </a:r>
          </a:p>
          <a:p>
            <a:pPr marL="0" indent="0">
              <a:lnSpc>
                <a:spcPct val="120000"/>
              </a:lnSpc>
              <a:buNone/>
            </a:pPr>
            <a:r>
              <a:rPr lang="en-US" sz="2400" dirty="0">
                <a:latin typeface="Overpass Medium" panose="020B0604020202020204" charset="0"/>
              </a:rPr>
              <a:t>Funding:</a:t>
            </a:r>
          </a:p>
          <a:p>
            <a:pPr lvl="1">
              <a:lnSpc>
                <a:spcPct val="120000"/>
              </a:lnSpc>
            </a:pPr>
            <a:r>
              <a:rPr lang="en-US" sz="2000" dirty="0">
                <a:latin typeface="Overpass Medium" panose="020B0604020202020204" charset="0"/>
              </a:rPr>
              <a:t>Annual funding increased to maintain goal of funding a target of 70% of eligible initial year recipients; final figures still being calculated</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3</a:t>
            </a:fld>
            <a:endParaRPr lang="en-US" dirty="0"/>
          </a:p>
        </p:txBody>
      </p:sp>
    </p:spTree>
    <p:extLst>
      <p:ext uri="{BB962C8B-B14F-4D97-AF65-F5344CB8AC3E}">
        <p14:creationId xmlns:p14="http://schemas.microsoft.com/office/powerpoint/2010/main" val="202245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Bilingual Education Scholarship Program</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Expanded eligibility:</a:t>
            </a:r>
          </a:p>
          <a:p>
            <a:pPr lvl="1">
              <a:lnSpc>
                <a:spcPct val="120000"/>
              </a:lnSpc>
            </a:pPr>
            <a:r>
              <a:rPr lang="en-US" sz="2000" dirty="0">
                <a:latin typeface="Overpass Medium" panose="020B0604020202020204" charset="0"/>
              </a:rPr>
              <a:t>Removes the requirement to pass State Board proficiency test prior to receiving the scholarship (General Appropriations Act)</a:t>
            </a:r>
          </a:p>
          <a:p>
            <a:pPr lvl="1">
              <a:lnSpc>
                <a:spcPct val="120000"/>
              </a:lnSpc>
            </a:pPr>
            <a:r>
              <a:rPr lang="en-US" sz="2000" dirty="0">
                <a:latin typeface="Overpass Medium" panose="020B0604020202020204" charset="0"/>
              </a:rPr>
              <a:t>Adds five additional eligible institutions (General Appropriations Act)</a:t>
            </a:r>
          </a:p>
          <a:p>
            <a:pPr marL="0" indent="0">
              <a:lnSpc>
                <a:spcPct val="120000"/>
              </a:lnSpc>
              <a:buNone/>
            </a:pPr>
            <a:r>
              <a:rPr lang="en-US" sz="2400" dirty="0">
                <a:latin typeface="Overpass Medium" panose="020B0604020202020204" charset="0"/>
              </a:rPr>
              <a:t>Funding:</a:t>
            </a:r>
          </a:p>
          <a:p>
            <a:pPr lvl="1">
              <a:lnSpc>
                <a:spcPct val="120000"/>
              </a:lnSpc>
            </a:pPr>
            <a:r>
              <a:rPr lang="en-US" sz="2000" dirty="0">
                <a:latin typeface="Overpass Medium" panose="020B0604020202020204" charset="0"/>
              </a:rPr>
              <a:t>Annual funding increased 50% to $1.1 million</a:t>
            </a:r>
          </a:p>
          <a:p>
            <a:pPr marL="0" indent="0">
              <a:lnSpc>
                <a:spcPct val="120000"/>
              </a:lnSpc>
              <a:buNone/>
            </a:pPr>
            <a:r>
              <a:rPr lang="en-US" sz="2400" dirty="0">
                <a:latin typeface="Overpass Medium" panose="020B0604020202020204" charset="0"/>
              </a:rPr>
              <a:t>Effective:</a:t>
            </a:r>
          </a:p>
          <a:p>
            <a:pPr lvl="1">
              <a:lnSpc>
                <a:spcPct val="120000"/>
              </a:lnSpc>
            </a:pPr>
            <a:r>
              <a:rPr lang="en-US" sz="2000" dirty="0">
                <a:latin typeface="Overpass Medium" panose="020B0604020202020204" charset="0"/>
              </a:rPr>
              <a:t>Scholarships for the 2023-2024 academic year</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4</a:t>
            </a:fld>
            <a:endParaRPr lang="en-US" dirty="0"/>
          </a:p>
        </p:txBody>
      </p:sp>
    </p:spTree>
    <p:extLst>
      <p:ext uri="{BB962C8B-B14F-4D97-AF65-F5344CB8AC3E}">
        <p14:creationId xmlns:p14="http://schemas.microsoft.com/office/powerpoint/2010/main" val="196594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Texas First Scholarship Program</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Expanded eligibility:</a:t>
            </a:r>
          </a:p>
          <a:p>
            <a:pPr lvl="1">
              <a:lnSpc>
                <a:spcPct val="120000"/>
              </a:lnSpc>
            </a:pPr>
            <a:r>
              <a:rPr lang="en-US" sz="2000" dirty="0">
                <a:latin typeface="Overpass Medium" panose="020B0604020202020204" charset="0"/>
              </a:rPr>
              <a:t>Expands eligible institutions from current ten to all Texas public institutions of higher education (SB 2294)</a:t>
            </a:r>
          </a:p>
          <a:p>
            <a:pPr marL="0" indent="0">
              <a:lnSpc>
                <a:spcPct val="120000"/>
              </a:lnSpc>
              <a:buNone/>
            </a:pPr>
            <a:r>
              <a:rPr lang="en-US" sz="2400" dirty="0">
                <a:latin typeface="Overpass Medium" panose="020B0604020202020204" charset="0"/>
              </a:rPr>
              <a:t>Funding:</a:t>
            </a:r>
          </a:p>
          <a:p>
            <a:pPr lvl="1">
              <a:lnSpc>
                <a:spcPct val="120000"/>
              </a:lnSpc>
            </a:pPr>
            <a:r>
              <a:rPr lang="en-US" sz="2000" dirty="0">
                <a:latin typeface="Overpass Medium" panose="020B0604020202020204" charset="0"/>
              </a:rPr>
              <a:t>Automatically increases to support however many students are eligible</a:t>
            </a:r>
          </a:p>
          <a:p>
            <a:pPr marL="0" indent="0">
              <a:lnSpc>
                <a:spcPct val="120000"/>
              </a:lnSpc>
              <a:buNone/>
            </a:pPr>
            <a:r>
              <a:rPr lang="en-US" sz="2400" dirty="0">
                <a:latin typeface="Overpass Medium" panose="020B0604020202020204" charset="0"/>
              </a:rPr>
              <a:t>Effective:</a:t>
            </a:r>
          </a:p>
          <a:p>
            <a:pPr lvl="1">
              <a:lnSpc>
                <a:spcPct val="120000"/>
              </a:lnSpc>
            </a:pPr>
            <a:r>
              <a:rPr lang="en-US" sz="2000" dirty="0">
                <a:latin typeface="Overpass Medium" panose="020B0604020202020204" charset="0"/>
              </a:rPr>
              <a:t>Scholarships for the 2023-2024 academic year</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5</a:t>
            </a:fld>
            <a:endParaRPr lang="en-US" dirty="0"/>
          </a:p>
        </p:txBody>
      </p:sp>
    </p:spTree>
    <p:extLst>
      <p:ext uri="{BB962C8B-B14F-4D97-AF65-F5344CB8AC3E}">
        <p14:creationId xmlns:p14="http://schemas.microsoft.com/office/powerpoint/2010/main" val="1601402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Texas Armed Services Scholarship Program</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Expanded eligibility:</a:t>
            </a:r>
          </a:p>
          <a:p>
            <a:pPr lvl="1">
              <a:lnSpc>
                <a:spcPct val="120000"/>
              </a:lnSpc>
            </a:pPr>
            <a:r>
              <a:rPr lang="en-US" sz="2000" dirty="0">
                <a:latin typeface="Overpass Medium" panose="020B0604020202020204" charset="0"/>
              </a:rPr>
              <a:t>ROTC requirement altered from a 4-year requirement to one year of ROTC for each year receiving the scholarship (SB 371)</a:t>
            </a:r>
          </a:p>
          <a:p>
            <a:pPr marL="0" indent="0">
              <a:lnSpc>
                <a:spcPct val="120000"/>
              </a:lnSpc>
              <a:buNone/>
            </a:pPr>
            <a:r>
              <a:rPr lang="en-US" sz="2400" dirty="0">
                <a:latin typeface="Overpass Medium" panose="020B0604020202020204" charset="0"/>
              </a:rPr>
              <a:t>Funding:</a:t>
            </a:r>
          </a:p>
          <a:p>
            <a:pPr lvl="1">
              <a:lnSpc>
                <a:spcPct val="120000"/>
              </a:lnSpc>
            </a:pPr>
            <a:r>
              <a:rPr lang="en-US" sz="2000" dirty="0">
                <a:latin typeface="Overpass Medium" panose="020B0604020202020204" charset="0"/>
              </a:rPr>
              <a:t>Annual funding increased 120% to $7.3 million</a:t>
            </a:r>
          </a:p>
          <a:p>
            <a:pPr marL="0" indent="0">
              <a:lnSpc>
                <a:spcPct val="120000"/>
              </a:lnSpc>
              <a:buNone/>
            </a:pPr>
            <a:r>
              <a:rPr lang="en-US" sz="2400" dirty="0">
                <a:latin typeface="Overpass Medium" panose="020B0604020202020204" charset="0"/>
              </a:rPr>
              <a:t>Effective: </a:t>
            </a:r>
          </a:p>
          <a:p>
            <a:pPr lvl="1">
              <a:lnSpc>
                <a:spcPct val="120000"/>
              </a:lnSpc>
            </a:pPr>
            <a:r>
              <a:rPr lang="en-US" sz="2000" dirty="0">
                <a:latin typeface="Overpass Medium" panose="020B0604020202020204" charset="0"/>
              </a:rPr>
              <a:t>Scholarships for the 2024-2025 academic year</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6</a:t>
            </a:fld>
            <a:endParaRPr lang="en-US" dirty="0"/>
          </a:p>
        </p:txBody>
      </p:sp>
    </p:spTree>
    <p:extLst>
      <p:ext uri="{BB962C8B-B14F-4D97-AF65-F5344CB8AC3E}">
        <p14:creationId xmlns:p14="http://schemas.microsoft.com/office/powerpoint/2010/main" val="230575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Loan Repayment Programs</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665120" y="1852005"/>
            <a:ext cx="11195383" cy="4387216"/>
          </a:xfrm>
        </p:spPr>
        <p:txBody>
          <a:bodyPr>
            <a:noAutofit/>
          </a:bodyPr>
          <a:lstStyle/>
          <a:p>
            <a:pPr marL="0" indent="0">
              <a:lnSpc>
                <a:spcPct val="120000"/>
              </a:lnSpc>
              <a:buNone/>
            </a:pPr>
            <a:r>
              <a:rPr lang="en-US" sz="2400" dirty="0">
                <a:latin typeface="Overpass Medium" panose="020B0604020202020204" charset="0"/>
              </a:rPr>
              <a:t>Expanded eligibility:</a:t>
            </a:r>
          </a:p>
          <a:p>
            <a:pPr lvl="1">
              <a:lnSpc>
                <a:spcPct val="120000"/>
              </a:lnSpc>
            </a:pPr>
            <a:r>
              <a:rPr lang="en-US" sz="2000" dirty="0">
                <a:latin typeface="Overpass Medium" panose="020B0604020202020204" charset="0"/>
              </a:rPr>
              <a:t>Mental Health Professionals: State hospitals and local mental health authorities added as eligible sites; School psychologists added as eligible profession; and service requirement reduced to three years (SB 532)</a:t>
            </a:r>
          </a:p>
          <a:p>
            <a:pPr lvl="1">
              <a:lnSpc>
                <a:spcPct val="120000"/>
              </a:lnSpc>
            </a:pPr>
            <a:r>
              <a:rPr lang="en-US" sz="2000" dirty="0">
                <a:latin typeface="Overpass Medium" panose="020B0604020202020204" charset="0"/>
              </a:rPr>
              <a:t>Nursing Faculty: Eligibility extended to part-time faculty</a:t>
            </a:r>
          </a:p>
          <a:p>
            <a:pPr lvl="1">
              <a:lnSpc>
                <a:spcPct val="120000"/>
              </a:lnSpc>
            </a:pPr>
            <a:r>
              <a:rPr lang="en-US" sz="2000" dirty="0">
                <a:latin typeface="Overpass Medium" panose="020B0604020202020204" charset="0"/>
              </a:rPr>
              <a:t>Math &amp; Science Scholars: Requirement to work at a Title I school removed</a:t>
            </a:r>
          </a:p>
          <a:p>
            <a:pPr lvl="1">
              <a:lnSpc>
                <a:spcPct val="120000"/>
              </a:lnSpc>
            </a:pPr>
            <a:endParaRPr lang="en-US" sz="2000" dirty="0">
              <a:latin typeface="Overpass Medium" panose="020B0604020202020204" charset="0"/>
            </a:endParaRPr>
          </a:p>
          <a:p>
            <a:pPr lvl="1">
              <a:lnSpc>
                <a:spcPct val="120000"/>
              </a:lnSpc>
            </a:pPr>
            <a:endParaRPr lang="en-US" sz="2000" dirty="0">
              <a:latin typeface="Overpass Medium" panose="020B0604020202020204" charset="0"/>
            </a:endParaRP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7</a:t>
            </a:fld>
            <a:endParaRPr lang="en-US" dirty="0"/>
          </a:p>
        </p:txBody>
      </p:sp>
    </p:spTree>
    <p:extLst>
      <p:ext uri="{BB962C8B-B14F-4D97-AF65-F5344CB8AC3E}">
        <p14:creationId xmlns:p14="http://schemas.microsoft.com/office/powerpoint/2010/main" val="4123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1F80-F70D-0C47-B423-2EAF72A187C5}"/>
              </a:ext>
            </a:extLst>
          </p:cNvPr>
          <p:cNvSpPr>
            <a:spLocks noGrp="1"/>
          </p:cNvSpPr>
          <p:nvPr>
            <p:ph type="title"/>
          </p:nvPr>
        </p:nvSpPr>
        <p:spPr>
          <a:xfrm>
            <a:off x="583532" y="437196"/>
            <a:ext cx="11195384" cy="1271588"/>
          </a:xfrm>
        </p:spPr>
        <p:txBody>
          <a:bodyPr/>
          <a:lstStyle/>
          <a:p>
            <a:pPr>
              <a:lnSpc>
                <a:spcPct val="100000"/>
              </a:lnSpc>
            </a:pPr>
            <a:r>
              <a:rPr lang="en-US" sz="4200" dirty="0"/>
              <a:t>Other Changes &amp; Funding Increases</a:t>
            </a:r>
          </a:p>
        </p:txBody>
      </p:sp>
      <p:sp>
        <p:nvSpPr>
          <p:cNvPr id="3" name="Content Placeholder 2">
            <a:extLst>
              <a:ext uri="{FF2B5EF4-FFF2-40B4-BE49-F238E27FC236}">
                <a16:creationId xmlns:a16="http://schemas.microsoft.com/office/drawing/2014/main" id="{92BEA7DB-FCD4-5044-B859-D0235C91CEE7}"/>
              </a:ext>
            </a:extLst>
          </p:cNvPr>
          <p:cNvSpPr>
            <a:spLocks noGrp="1"/>
          </p:cNvSpPr>
          <p:nvPr>
            <p:ph idx="1"/>
          </p:nvPr>
        </p:nvSpPr>
        <p:spPr>
          <a:xfrm>
            <a:off x="583532" y="1370741"/>
            <a:ext cx="11195383" cy="4821511"/>
          </a:xfrm>
        </p:spPr>
        <p:txBody>
          <a:bodyPr>
            <a:noAutofit/>
          </a:bodyPr>
          <a:lstStyle/>
          <a:p>
            <a:pPr>
              <a:lnSpc>
                <a:spcPct val="120000"/>
              </a:lnSpc>
            </a:pPr>
            <a:r>
              <a:rPr lang="en-US" sz="2400" dirty="0">
                <a:latin typeface="Overpass Medium" panose="020B0604020202020204" charset="0"/>
              </a:rPr>
              <a:t>TPEG policy reporting requirement removed (General Appropriations Act)</a:t>
            </a:r>
          </a:p>
          <a:p>
            <a:pPr>
              <a:lnSpc>
                <a:spcPct val="120000"/>
              </a:lnSpc>
            </a:pPr>
            <a:r>
              <a:rPr lang="en-US" sz="2400" dirty="0">
                <a:latin typeface="Overpass Medium" panose="020B0604020202020204" charset="0"/>
              </a:rPr>
              <a:t>$92.4 million to reimburse institutions for </a:t>
            </a:r>
            <a:r>
              <a:rPr lang="en-US" sz="2400" dirty="0" err="1">
                <a:latin typeface="Overpass Medium" panose="020B0604020202020204" charset="0"/>
              </a:rPr>
              <a:t>Hazlewood</a:t>
            </a:r>
            <a:r>
              <a:rPr lang="en-US" sz="2400" dirty="0">
                <a:latin typeface="Overpass Medium" panose="020B0604020202020204" charset="0"/>
              </a:rPr>
              <a:t> Legacy Exemptions (funds roughly 70% of the cost of the program)</a:t>
            </a:r>
          </a:p>
          <a:p>
            <a:pPr>
              <a:lnSpc>
                <a:spcPct val="120000"/>
              </a:lnSpc>
            </a:pPr>
            <a:r>
              <a:rPr lang="en-US" sz="2400" dirty="0">
                <a:latin typeface="Overpass Medium" panose="020B0604020202020204" charset="0"/>
              </a:rPr>
              <a:t>The agency was given the authority to disburse any remaining B-On-Time loan set-asides in FY25 (General Appropriations Act)</a:t>
            </a:r>
          </a:p>
          <a:p>
            <a:pPr>
              <a:lnSpc>
                <a:spcPct val="120000"/>
              </a:lnSpc>
            </a:pPr>
            <a:r>
              <a:rPr lang="en-US" sz="2400" dirty="0">
                <a:latin typeface="Overpass Medium" panose="020B0604020202020204" charset="0"/>
              </a:rPr>
              <a:t>Student data protected from public information inquiries (HB 8)</a:t>
            </a:r>
          </a:p>
        </p:txBody>
      </p:sp>
      <p:sp>
        <p:nvSpPr>
          <p:cNvPr id="5" name="Slide Number Placeholder 4">
            <a:extLst>
              <a:ext uri="{FF2B5EF4-FFF2-40B4-BE49-F238E27FC236}">
                <a16:creationId xmlns:a16="http://schemas.microsoft.com/office/drawing/2014/main" id="{CEDB723B-0929-404B-B44F-20E09D6F95B7}"/>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8</a:t>
            </a:fld>
            <a:endParaRPr lang="en-US" dirty="0"/>
          </a:p>
        </p:txBody>
      </p:sp>
    </p:spTree>
    <p:extLst>
      <p:ext uri="{BB962C8B-B14F-4D97-AF65-F5344CB8AC3E}">
        <p14:creationId xmlns:p14="http://schemas.microsoft.com/office/powerpoint/2010/main" val="521187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6B25-C022-EA4B-B5F4-AF4B9769E52B}"/>
              </a:ext>
            </a:extLst>
          </p:cNvPr>
          <p:cNvSpPr>
            <a:spLocks noGrp="1"/>
          </p:cNvSpPr>
          <p:nvPr>
            <p:ph type="ctrTitle"/>
          </p:nvPr>
        </p:nvSpPr>
        <p:spPr>
          <a:xfrm>
            <a:off x="1524000" y="1041400"/>
            <a:ext cx="9144000" cy="2744788"/>
          </a:xfrm>
        </p:spPr>
        <p:txBody>
          <a:bodyPr/>
          <a:lstStyle/>
          <a:p>
            <a:r>
              <a:rPr lang="en-US" dirty="0"/>
              <a:t>New Financial Aid Programs</a:t>
            </a:r>
          </a:p>
        </p:txBody>
      </p:sp>
      <p:sp>
        <p:nvSpPr>
          <p:cNvPr id="5" name="Slide Number Placeholder 4">
            <a:extLst>
              <a:ext uri="{FF2B5EF4-FFF2-40B4-BE49-F238E27FC236}">
                <a16:creationId xmlns:a16="http://schemas.microsoft.com/office/drawing/2014/main" id="{3C6DEB6F-4D6E-DE41-8F8C-3D31B5010D56}"/>
              </a:ext>
            </a:extLst>
          </p:cNvPr>
          <p:cNvSpPr>
            <a:spLocks noGrp="1"/>
          </p:cNvSpPr>
          <p:nvPr>
            <p:ph type="sldNum" sz="quarter" idx="4294967295"/>
          </p:nvPr>
        </p:nvSpPr>
        <p:spPr>
          <a:xfrm>
            <a:off x="8610600" y="6356350"/>
            <a:ext cx="2743200" cy="365125"/>
          </a:xfrm>
        </p:spPr>
        <p:txBody>
          <a:bodyPr/>
          <a:lstStyle/>
          <a:p>
            <a:fld id="{2C74885C-FB98-B840-A066-BC086B6D2414}" type="slidenum">
              <a:rPr lang="en-US" smtClean="0"/>
              <a:pPr/>
              <a:t>9</a:t>
            </a:fld>
            <a:endParaRPr lang="en-US"/>
          </a:p>
        </p:txBody>
      </p:sp>
      <p:sp>
        <p:nvSpPr>
          <p:cNvPr id="3" name="Text Placeholder 2">
            <a:extLst>
              <a:ext uri="{FF2B5EF4-FFF2-40B4-BE49-F238E27FC236}">
                <a16:creationId xmlns:a16="http://schemas.microsoft.com/office/drawing/2014/main" id="{E37D855F-2B67-5597-63CF-53B1B2FA1E0E}"/>
              </a:ext>
            </a:extLst>
          </p:cNvPr>
          <p:cNvSpPr txBox="1">
            <a:spLocks/>
          </p:cNvSpPr>
          <p:nvPr/>
        </p:nvSpPr>
        <p:spPr>
          <a:xfrm>
            <a:off x="1091738" y="4728095"/>
            <a:ext cx="10008523" cy="1498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87D1E6"/>
                </a:solidFill>
                <a:latin typeface="Besley ExtraBold" pitchFamily="2" charset="0"/>
                <a:ea typeface="Besley ExtraBold" pitchFamily="2" charset="0"/>
                <a:cs typeface="Tahoma" panose="020B0604030504040204" pitchFamily="34" charset="0"/>
              </a:rPr>
              <a:t>Nine financial aid programs were created or revived</a:t>
            </a:r>
            <a:endParaRPr lang="en-US" sz="2400" dirty="0">
              <a:latin typeface="Besley ExtraBold" pitchFamily="2" charset="0"/>
              <a:ea typeface="Besley ExtraBold" pitchFamily="2" charset="0"/>
              <a:cs typeface="Tahoma" panose="020B0604030504040204" pitchFamily="34" charset="0"/>
            </a:endParaRPr>
          </a:p>
        </p:txBody>
      </p:sp>
    </p:spTree>
    <p:extLst>
      <p:ext uri="{BB962C8B-B14F-4D97-AF65-F5344CB8AC3E}">
        <p14:creationId xmlns:p14="http://schemas.microsoft.com/office/powerpoint/2010/main" val="3793319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eccbf53-1d14-48e4-996b-b11e2e65e547" xsi:nil="true"/>
    <Thumbnail xmlns="7eccbf53-1d14-48e4-996b-b11e2e65e547" xsi:nil="true"/>
    <TaxCatchAll xmlns="731a7d30-3724-44ed-a565-a0a1b63815d7" xsi:nil="true"/>
    <lcf76f155ced4ddcb4097134ff3c332f xmlns="7eccbf53-1d14-48e4-996b-b11e2e65e54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EB5ABBE5BDF74AB4E2442E0010732C" ma:contentTypeVersion="18" ma:contentTypeDescription="Create a new document." ma:contentTypeScope="" ma:versionID="019882613b744702e5c52bec896e7039">
  <xsd:schema xmlns:xsd="http://www.w3.org/2001/XMLSchema" xmlns:xs="http://www.w3.org/2001/XMLSchema" xmlns:p="http://schemas.microsoft.com/office/2006/metadata/properties" xmlns:ns2="7eccbf53-1d14-48e4-996b-b11e2e65e547" xmlns:ns3="731a7d30-3724-44ed-a565-a0a1b63815d7" targetNamespace="http://schemas.microsoft.com/office/2006/metadata/properties" ma:root="true" ma:fieldsID="8e050de7d1c4dbcb76f1327c05e1786d" ns2:_="" ns3:_="">
    <xsd:import namespace="7eccbf53-1d14-48e4-996b-b11e2e65e547"/>
    <xsd:import namespace="731a7d30-3724-44ed-a565-a0a1b63815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Status" minOccurs="0"/>
                <xsd:element ref="ns2:Thumbnail"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cbf53-1d14-48e4-996b-b11e2e65e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ma:format="Dropdown" ma:internalName="Status">
      <xsd:simpleType>
        <xsd:restriction base="dms:Text">
          <xsd:maxLength value="255"/>
        </xsd:restriction>
      </xsd:simpleType>
    </xsd:element>
    <xsd:element name="Thumbnail" ma:index="22" nillable="true" ma:displayName="Thumbnail" ma:internalName="Thumbnail">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8882c80-0cf4-468a-a21d-ff52c597ef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1a7d30-3724-44ed-a565-a0a1b63815d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70367b1-2ff8-4e50-a5ab-08227a7a3aaf}" ma:internalName="TaxCatchAll" ma:showField="CatchAllData" ma:web="731a7d30-3724-44ed-a565-a0a1b63815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7E3AD6-71F0-4CB6-8945-CD431C4CBA33}">
  <ds:schemaRefs>
    <ds:schemaRef ds:uri="http://schemas.openxmlformats.org/package/2006/metadata/core-properties"/>
    <ds:schemaRef ds:uri="http://schemas.microsoft.com/office/infopath/2007/PartnerControls"/>
    <ds:schemaRef ds:uri="http://www.w3.org/XML/1998/namespace"/>
    <ds:schemaRef ds:uri="http://purl.org/dc/elements/1.1/"/>
    <ds:schemaRef ds:uri="http://schemas.microsoft.com/office/2006/metadata/properties"/>
    <ds:schemaRef ds:uri="7eccbf53-1d14-48e4-996b-b11e2e65e547"/>
    <ds:schemaRef ds:uri="731a7d30-3724-44ed-a565-a0a1b63815d7"/>
    <ds:schemaRef ds:uri="http://schemas.microsoft.com/office/2006/documentManagement/types"/>
    <ds:schemaRef ds:uri="http://purl.org/dc/terms/"/>
    <ds:schemaRef ds:uri="http://purl.org/dc/dcmitype/"/>
  </ds:schemaRefs>
</ds:datastoreItem>
</file>

<file path=customXml/itemProps2.xml><?xml version="1.0" encoding="utf-8"?>
<ds:datastoreItem xmlns:ds="http://schemas.openxmlformats.org/officeDocument/2006/customXml" ds:itemID="{C8B2AAA1-2D96-42B7-84C6-5643C46C9B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cbf53-1d14-48e4-996b-b11e2e65e547"/>
    <ds:schemaRef ds:uri="731a7d30-3724-44ed-a565-a0a1b638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FAD0D1-B19A-4A05-B4E8-8B49C37669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17026</TotalTime>
  <Words>842</Words>
  <Application>Microsoft Office PowerPoint</Application>
  <PresentationFormat>Widescreen</PresentationFormat>
  <Paragraphs>108</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Besley ExtraBold</vt:lpstr>
      <vt:lpstr>Calibri Light</vt:lpstr>
      <vt:lpstr>Source Sans Pro</vt:lpstr>
      <vt:lpstr>Arial</vt:lpstr>
      <vt:lpstr>Calibri</vt:lpstr>
      <vt:lpstr>Interstate</vt:lpstr>
      <vt:lpstr>Overpass</vt:lpstr>
      <vt:lpstr>Tahoma</vt:lpstr>
      <vt:lpstr>Overpass Medium</vt:lpstr>
      <vt:lpstr>Office Theme</vt:lpstr>
      <vt:lpstr>PowerPoint Presentation</vt:lpstr>
      <vt:lpstr>Current Financial Aid Programs</vt:lpstr>
      <vt:lpstr>TEXAS Grant Program</vt:lpstr>
      <vt:lpstr>Bilingual Education Scholarship Program</vt:lpstr>
      <vt:lpstr>Texas First Scholarship Program</vt:lpstr>
      <vt:lpstr>Texas Armed Services Scholarship Program</vt:lpstr>
      <vt:lpstr>Loan Repayment Programs</vt:lpstr>
      <vt:lpstr>Other Changes &amp; Funding Increases</vt:lpstr>
      <vt:lpstr>New Financial Aid Programs</vt:lpstr>
      <vt:lpstr>Transfer Grant Program</vt:lpstr>
      <vt:lpstr>Texas Leadership Scholars Program</vt:lpstr>
      <vt:lpstr>Nursing Scholarship Program</vt:lpstr>
      <vt:lpstr>Other New Programs</vt:lpstr>
      <vt:lpstr>Federal-State Alignment</vt:lpstr>
      <vt:lpstr>Better FAFSA, Better Future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Polly Thurston</dc:creator>
  <cp:lastModifiedBy>Montiel, Lizette</cp:lastModifiedBy>
  <cp:revision>149</cp:revision>
  <dcterms:created xsi:type="dcterms:W3CDTF">2020-05-19T19:38:45Z</dcterms:created>
  <dcterms:modified xsi:type="dcterms:W3CDTF">2023-06-21T20:43:11Z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0x010100A6EB5ABBE5BDF74AB4E2442E0010732C</vt:lpwstr>
  </property>
  <property fmtid="{D5CDD505-2E9C-101B-9397-08002B2CF9AE}" pid="3" name="MediaServiceImageTags">
    <vt:lpwstr/>
  </property>
</Properties>
</file>