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60" r:id="rId3"/>
    <p:sldId id="257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29"/>
  </p:normalViewPr>
  <p:slideViewPr>
    <p:cSldViewPr snapToGrid="0" snapToObjects="1">
      <p:cViewPr varScale="1">
        <p:scale>
          <a:sx n="105" d="100"/>
          <a:sy n="105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7501F-0CB9-B545-BC45-AE2CD63E7077}" type="datetimeFigureOut">
              <a:rPr lang="en-US" smtClean="0"/>
              <a:t>12/4/20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59E65-961F-B048-A20B-0AB4E4DA7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87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620A3-1CBF-4099-A43E-274A43F39E0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5/5/2012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EnVisioning 2013 and Beyond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620A3-1CBF-4099-A43E-274A43F39E02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5/5/2012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  <a:latin typeface="Calibri"/>
              </a:rPr>
              <a:t>EnVisioning 2013 and Beyond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5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599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91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84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7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4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80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906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3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039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F55AE-750C-6146-85F3-73CEA383068C}" type="datetimeFigureOut">
              <a:rPr lang="en-US" smtClean="0"/>
              <a:t>12/4/20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C3924-133D-7C4E-8696-7B31F7122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41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1.jpe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8ec8010a-0fe6-443c-b2be-012644ff855a" descr="4B520BAB-F730-452B-A9EE-0EB60F36812A@BROOMFIE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86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598726" y="3807023"/>
            <a:ext cx="51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3F3F3"/>
                </a:solidFill>
                <a:latin typeface="Calibri"/>
                <a:cs typeface="+mn-cs"/>
              </a:rPr>
              <a:t>15</a:t>
            </a:r>
          </a:p>
        </p:txBody>
      </p:sp>
      <p:sp>
        <p:nvSpPr>
          <p:cNvPr id="3" name="Rectangle 2"/>
          <p:cNvSpPr/>
          <p:nvPr/>
        </p:nvSpPr>
        <p:spPr>
          <a:xfrm rot="16837349">
            <a:off x="283445" y="5375382"/>
            <a:ext cx="2174536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Our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1155397" y="5327185"/>
            <a:ext cx="2133600" cy="5105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D9D9D9"/>
                </a:solidFill>
                <a:latin typeface="Calibri"/>
              </a:rPr>
              <a:t>Mission</a:t>
            </a:r>
          </a:p>
        </p:txBody>
      </p:sp>
      <p:sp>
        <p:nvSpPr>
          <p:cNvPr id="17" name="Rectangle 16"/>
          <p:cNvSpPr/>
          <p:nvPr/>
        </p:nvSpPr>
        <p:spPr>
          <a:xfrm rot="15611190">
            <a:off x="2031479" y="5508653"/>
            <a:ext cx="2133600" cy="27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D9D9D9"/>
                </a:solidFill>
                <a:latin typeface="Calibri"/>
              </a:rPr>
              <a:t>Statement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0632" y="1678917"/>
            <a:ext cx="1678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90"/>
                </a:solidFill>
                <a:effectLst>
                  <a:glow rad="101600">
                    <a:srgbClr val="FFFF00">
                      <a:alpha val="75000"/>
                    </a:srgbClr>
                  </a:glow>
                </a:effectLst>
                <a:latin typeface="Calibri"/>
                <a:cs typeface="+mn-cs"/>
              </a:rPr>
              <a:t>Our Vision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68012" y="5635042"/>
            <a:ext cx="876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effectLst>
                  <a:glow rad="101600">
                    <a:prstClr val="black">
                      <a:alpha val="40000"/>
                    </a:prstClr>
                  </a:glow>
                </a:effectLst>
                <a:latin typeface="Calibri"/>
                <a:cs typeface="+mn-cs"/>
              </a:rPr>
              <a:t>Core Values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09434" y="0"/>
            <a:ext cx="1462566" cy="2054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-440"/>
            <a:ext cx="1462566" cy="2054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84349" y="0"/>
            <a:ext cx="1909754" cy="524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SONglasses.jpg"/>
          <p:cNvPicPr>
            <a:picLocks noChangeAspect="1"/>
          </p:cNvPicPr>
          <p:nvPr/>
        </p:nvPicPr>
        <p:blipFill rotWithShape="1">
          <a:blip r:embed="rId4" cstate="print"/>
          <a:srcRect l="50780" t="21726" b="14535"/>
          <a:stretch/>
        </p:blipFill>
        <p:spPr>
          <a:xfrm>
            <a:off x="1430633" y="362262"/>
            <a:ext cx="1763470" cy="1712752"/>
          </a:xfrm>
          <a:prstGeom prst="rect">
            <a:avLst/>
          </a:prstGeom>
          <a:effectLst/>
        </p:spPr>
      </p:pic>
      <p:sp>
        <p:nvSpPr>
          <p:cNvPr id="4" name="Rectangle 3"/>
          <p:cNvSpPr/>
          <p:nvPr/>
        </p:nvSpPr>
        <p:spPr>
          <a:xfrm>
            <a:off x="0" y="20727"/>
            <a:ext cx="4572000" cy="666190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i="1" spc="600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The Journey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848969" y="638087"/>
            <a:ext cx="1785229" cy="1249365"/>
          </a:xfrm>
          <a:prstGeom prst="rect">
            <a:avLst/>
          </a:prstGeom>
          <a:solidFill>
            <a:srgbClr val="AAD6F1">
              <a:alpha val="67000"/>
            </a:srgbClr>
          </a:solidFill>
          <a:ln>
            <a:noFill/>
          </a:ln>
          <a:effectLst>
            <a:softEdge rad="393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God-Given Destination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-228776" y="417947"/>
            <a:ext cx="1987149" cy="1249365"/>
          </a:xfrm>
          <a:prstGeom prst="rect">
            <a:avLst/>
          </a:prstGeom>
          <a:solidFill>
            <a:srgbClr val="AAD6F1">
              <a:alpha val="67000"/>
            </a:srgbClr>
          </a:solidFill>
          <a:ln>
            <a:noFill/>
          </a:ln>
          <a:effectLst>
            <a:softEdge rad="393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to Your Church’s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3053" y="1721251"/>
            <a:ext cx="244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0090"/>
                </a:solidFill>
                <a:effectLst>
                  <a:glow rad="101600">
                    <a:srgbClr val="FFFF00">
                      <a:alpha val="75000"/>
                    </a:srgbClr>
                  </a:glow>
                </a:effectLst>
                <a:latin typeface="Calibri"/>
                <a:cs typeface="+mn-cs"/>
              </a:rPr>
              <a:t>Our Vision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624" y="3631989"/>
            <a:ext cx="556850" cy="55685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963332" y="3703075"/>
            <a:ext cx="1481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Calibri"/>
                <a:cs typeface="+mn-cs"/>
              </a:rPr>
              <a:t>2020</a:t>
            </a:r>
          </a:p>
        </p:txBody>
      </p:sp>
      <p:pic>
        <p:nvPicPr>
          <p:cNvPr id="22" name="Picture 2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37D6DF-0F7D-5E4A-BD3F-CB1F45305F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3117" t="4807" r="6494" b="60009"/>
          <a:stretch/>
        </p:blipFill>
        <p:spPr>
          <a:xfrm>
            <a:off x="2322855" y="3711800"/>
            <a:ext cx="945673" cy="617273"/>
          </a:xfrm>
          <a:prstGeom prst="rect">
            <a:avLst/>
          </a:prstGeom>
        </p:spPr>
      </p:pic>
      <p:pic>
        <p:nvPicPr>
          <p:cNvPr id="27" name="Picture 26" descr="A screenshot of a cell phone&#10;&#10;Description automatically generated">
            <a:extLst>
              <a:ext uri="{FF2B5EF4-FFF2-40B4-BE49-F238E27FC236}">
                <a16:creationId xmlns:a16="http://schemas.microsoft.com/office/drawing/2014/main" id="{55034473-8B66-7248-A955-7B3052EB55E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96" t="4808" r="56105" b="59488"/>
          <a:stretch/>
        </p:blipFill>
        <p:spPr>
          <a:xfrm>
            <a:off x="1863441" y="3082414"/>
            <a:ext cx="775320" cy="518558"/>
          </a:xfrm>
          <a:prstGeom prst="rect">
            <a:avLst/>
          </a:prstGeom>
        </p:spPr>
      </p:pic>
      <p:pic>
        <p:nvPicPr>
          <p:cNvPr id="28" name="Picture 2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8851A0A-4FAF-554B-AA90-FB6938ACEC1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128" t="53858" r="55715" b="10265"/>
          <a:stretch/>
        </p:blipFill>
        <p:spPr>
          <a:xfrm>
            <a:off x="1628765" y="2496792"/>
            <a:ext cx="641268" cy="45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66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313886" y="326684"/>
            <a:ext cx="3699871" cy="24725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886" y="326684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GOALS 2022</a:t>
            </a:r>
          </a:p>
        </p:txBody>
      </p:sp>
      <p:pic>
        <p:nvPicPr>
          <p:cNvPr id="5" name="Picture 4" descr="Slide1.jpg">
            <a:extLst>
              <a:ext uri="{FF2B5EF4-FFF2-40B4-BE49-F238E27FC236}">
                <a16:creationId xmlns:a16="http://schemas.microsoft.com/office/drawing/2014/main" id="{4DB0CF5B-6806-0A4C-B085-80AA049AA9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4841279" y="326684"/>
            <a:ext cx="3699871" cy="24725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E23FFA-B7FF-8547-9518-74BB74BE0710}"/>
              </a:ext>
            </a:extLst>
          </p:cNvPr>
          <p:cNvSpPr/>
          <p:nvPr/>
        </p:nvSpPr>
        <p:spPr>
          <a:xfrm>
            <a:off x="4841279" y="326684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GOALS 2021</a:t>
            </a:r>
          </a:p>
        </p:txBody>
      </p:sp>
      <p:pic>
        <p:nvPicPr>
          <p:cNvPr id="7" name="Picture 6" descr="Slide1.jpg">
            <a:extLst>
              <a:ext uri="{FF2B5EF4-FFF2-40B4-BE49-F238E27FC236}">
                <a16:creationId xmlns:a16="http://schemas.microsoft.com/office/drawing/2014/main" id="{E0C87B06-1F53-3C48-855E-87AA38BBD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470003" y="3718666"/>
            <a:ext cx="3699871" cy="24725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E4D6BF-4CBA-F34A-98BB-1FB3460EEF78}"/>
              </a:ext>
            </a:extLst>
          </p:cNvPr>
          <p:cNvSpPr/>
          <p:nvPr/>
        </p:nvSpPr>
        <p:spPr>
          <a:xfrm>
            <a:off x="470003" y="3718666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GOALS 2023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540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8ec8010a-0fe6-443c-b2be-012644ff855a" descr="4B520BAB-F730-452B-A9EE-0EB60F36812A@BROOMFIE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86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598726" y="3807023"/>
            <a:ext cx="516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srgbClr val="F3F3F3"/>
                </a:solidFill>
                <a:latin typeface="Calibri"/>
                <a:cs typeface="+mn-cs"/>
              </a:rPr>
              <a:t>15</a:t>
            </a:r>
          </a:p>
        </p:txBody>
      </p:sp>
      <p:sp>
        <p:nvSpPr>
          <p:cNvPr id="3" name="Rectangle 2"/>
          <p:cNvSpPr/>
          <p:nvPr/>
        </p:nvSpPr>
        <p:spPr>
          <a:xfrm rot="16837349">
            <a:off x="283445" y="5375382"/>
            <a:ext cx="2174536" cy="381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Our</a:t>
            </a:r>
          </a:p>
        </p:txBody>
      </p:sp>
      <p:sp>
        <p:nvSpPr>
          <p:cNvPr id="16" name="Rectangle 15"/>
          <p:cNvSpPr/>
          <p:nvPr/>
        </p:nvSpPr>
        <p:spPr>
          <a:xfrm rot="16200000">
            <a:off x="1155397" y="5327185"/>
            <a:ext cx="2133600" cy="5105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D9D9D9"/>
                </a:solidFill>
                <a:latin typeface="Calibri"/>
              </a:rPr>
              <a:t>Mission</a:t>
            </a:r>
          </a:p>
        </p:txBody>
      </p:sp>
      <p:sp>
        <p:nvSpPr>
          <p:cNvPr id="17" name="Rectangle 16"/>
          <p:cNvSpPr/>
          <p:nvPr/>
        </p:nvSpPr>
        <p:spPr>
          <a:xfrm rot="15611190">
            <a:off x="2031479" y="5508653"/>
            <a:ext cx="2133600" cy="2761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D9D9D9"/>
                </a:solidFill>
                <a:latin typeface="Calibri"/>
              </a:rPr>
              <a:t>Statement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30632" y="1678917"/>
            <a:ext cx="1678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90"/>
                </a:solidFill>
                <a:effectLst>
                  <a:glow rad="101600">
                    <a:srgbClr val="FFFF00">
                      <a:alpha val="75000"/>
                    </a:srgbClr>
                  </a:glow>
                </a:effectLst>
                <a:latin typeface="Calibri"/>
                <a:cs typeface="+mn-cs"/>
              </a:rPr>
              <a:t>Our Vision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68012" y="5635042"/>
            <a:ext cx="87646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srgbClr val="FFFFFF"/>
                </a:solidFill>
                <a:effectLst>
                  <a:glow rad="101600">
                    <a:prstClr val="black">
                      <a:alpha val="40000"/>
                    </a:prstClr>
                  </a:glow>
                </a:effectLst>
                <a:latin typeface="Calibri"/>
                <a:cs typeface="+mn-cs"/>
              </a:rPr>
              <a:t>Core Values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3109434" y="0"/>
            <a:ext cx="1462566" cy="2054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-440"/>
            <a:ext cx="1462566" cy="2054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84349" y="0"/>
            <a:ext cx="1909754" cy="5249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4" name="Picture 13" descr="SONglasses.jpg"/>
          <p:cNvPicPr>
            <a:picLocks noChangeAspect="1"/>
          </p:cNvPicPr>
          <p:nvPr/>
        </p:nvPicPr>
        <p:blipFill rotWithShape="1">
          <a:blip r:embed="rId4" cstate="print"/>
          <a:srcRect l="50780" t="21726" b="14535"/>
          <a:stretch/>
        </p:blipFill>
        <p:spPr>
          <a:xfrm>
            <a:off x="1430633" y="362262"/>
            <a:ext cx="1763470" cy="1712752"/>
          </a:xfrm>
          <a:prstGeom prst="rect">
            <a:avLst/>
          </a:prstGeom>
          <a:effectLst/>
        </p:spPr>
      </p:pic>
      <p:sp>
        <p:nvSpPr>
          <p:cNvPr id="4" name="Rectangle 3"/>
          <p:cNvSpPr/>
          <p:nvPr/>
        </p:nvSpPr>
        <p:spPr>
          <a:xfrm>
            <a:off x="0" y="20727"/>
            <a:ext cx="4572000" cy="666190"/>
          </a:xfrm>
          <a:prstGeom prst="rect">
            <a:avLst/>
          </a:prstGeom>
          <a:noFill/>
          <a:ln>
            <a:noFill/>
          </a:ln>
          <a:effectLst>
            <a:softEdge rad="381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4800" b="1" i="1" spc="600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The Journey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848969" y="638087"/>
            <a:ext cx="1785229" cy="1249365"/>
          </a:xfrm>
          <a:prstGeom prst="rect">
            <a:avLst/>
          </a:prstGeom>
          <a:solidFill>
            <a:srgbClr val="AAD6F1">
              <a:alpha val="67000"/>
            </a:srgbClr>
          </a:solidFill>
          <a:ln>
            <a:noFill/>
          </a:ln>
          <a:effectLst>
            <a:softEdge rad="393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God-Given Destination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-228776" y="417947"/>
            <a:ext cx="1987149" cy="1249365"/>
          </a:xfrm>
          <a:prstGeom prst="rect">
            <a:avLst/>
          </a:prstGeom>
          <a:solidFill>
            <a:srgbClr val="AAD6F1">
              <a:alpha val="67000"/>
            </a:srgbClr>
          </a:solidFill>
          <a:ln>
            <a:noFill/>
          </a:ln>
          <a:effectLst>
            <a:softEdge rad="3937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i="1" dirty="0">
                <a:solidFill>
                  <a:srgbClr val="9B0101"/>
                </a:solidFill>
                <a:effectLst>
                  <a:glow rad="101600">
                    <a:prstClr val="white">
                      <a:alpha val="75000"/>
                    </a:prstClr>
                  </a:glow>
                </a:effectLst>
                <a:latin typeface="Calibri"/>
              </a:rPr>
              <a:t>to Your Church’s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83053" y="1721251"/>
            <a:ext cx="2444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000090"/>
                </a:solidFill>
                <a:effectLst>
                  <a:glow rad="101600">
                    <a:srgbClr val="FFFF00">
                      <a:alpha val="75000"/>
                    </a:srgbClr>
                  </a:glow>
                </a:effectLst>
                <a:latin typeface="Calibri"/>
                <a:cs typeface="+mn-cs"/>
              </a:rPr>
              <a:t>Our Vision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7624" y="3631989"/>
            <a:ext cx="556850" cy="55685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963332" y="3703075"/>
            <a:ext cx="14816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z="1600" b="1" dirty="0">
                <a:solidFill>
                  <a:prstClr val="white"/>
                </a:solidFill>
                <a:latin typeface="Calibri"/>
                <a:cs typeface="+mn-cs"/>
              </a:rPr>
              <a:t>2020</a:t>
            </a:r>
          </a:p>
        </p:txBody>
      </p:sp>
      <p:pic>
        <p:nvPicPr>
          <p:cNvPr id="2" name="Picture 1" descr="Slide1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31847" r="28288" b="33614"/>
          <a:stretch/>
        </p:blipFill>
        <p:spPr>
          <a:xfrm>
            <a:off x="1656283" y="2523682"/>
            <a:ext cx="566009" cy="365616"/>
          </a:xfrm>
          <a:prstGeom prst="rect">
            <a:avLst/>
          </a:prstGeom>
        </p:spPr>
      </p:pic>
      <p:pic>
        <p:nvPicPr>
          <p:cNvPr id="7" name="Picture 6" descr="Slide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31213" r="29043" b="33334"/>
          <a:stretch/>
        </p:blipFill>
        <p:spPr>
          <a:xfrm>
            <a:off x="1939288" y="3152144"/>
            <a:ext cx="655627" cy="452233"/>
          </a:xfrm>
          <a:prstGeom prst="rect">
            <a:avLst/>
          </a:prstGeom>
        </p:spPr>
      </p:pic>
      <p:pic>
        <p:nvPicPr>
          <p:cNvPr id="10" name="Picture 9" descr="Slide3.jpg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8" t="31213" r="28741" b="34155"/>
          <a:stretch/>
        </p:blipFill>
        <p:spPr>
          <a:xfrm>
            <a:off x="2477496" y="3735521"/>
            <a:ext cx="874422" cy="584603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609600" y="1371600"/>
            <a:ext cx="3505200" cy="129540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85800" y="2819400"/>
            <a:ext cx="1066800" cy="404417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1828800" y="2172855"/>
            <a:ext cx="76200" cy="4179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 flipV="1">
            <a:off x="3124200" y="4283364"/>
            <a:ext cx="228600" cy="762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 flipV="1">
            <a:off x="3657600" y="6172200"/>
            <a:ext cx="152400" cy="685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 flipV="1">
            <a:off x="2590800" y="2103582"/>
            <a:ext cx="381000" cy="1524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3505200" y="5257800"/>
            <a:ext cx="1066800" cy="106680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5105400" y="685800"/>
            <a:ext cx="3505200" cy="1295400"/>
          </a:xfrm>
          <a:prstGeom prst="roundRect">
            <a:avLst/>
          </a:prstGeom>
          <a:solidFill>
            <a:srgbClr val="FFC000"/>
          </a:solidFill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Vision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105400" y="2590800"/>
            <a:ext cx="3505200" cy="1676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Mission</a:t>
            </a:r>
          </a:p>
        </p:txBody>
      </p:sp>
      <p:sp>
        <p:nvSpPr>
          <p:cNvPr id="39" name="Oval 38"/>
          <p:cNvSpPr/>
          <p:nvPr/>
        </p:nvSpPr>
        <p:spPr>
          <a:xfrm>
            <a:off x="5943600" y="4724400"/>
            <a:ext cx="1905000" cy="1828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Core </a:t>
            </a:r>
          </a:p>
          <a:p>
            <a:pPr algn="ctr"/>
            <a:r>
              <a:rPr lang="en-US" sz="3200" b="1" dirty="0"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Values</a:t>
            </a:r>
          </a:p>
        </p:txBody>
      </p:sp>
    </p:spTree>
    <p:extLst>
      <p:ext uri="{BB962C8B-B14F-4D97-AF65-F5344CB8AC3E}">
        <p14:creationId xmlns:p14="http://schemas.microsoft.com/office/powerpoint/2010/main" val="2146697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091F5F-2CFB-644D-8591-87590AA6DC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00"/>
          <a:stretch/>
        </p:blipFill>
        <p:spPr>
          <a:xfrm>
            <a:off x="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52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58</Words>
  <Application>Microsoft Macintosh PowerPoint</Application>
  <PresentationFormat>On-screen Show (4:3)</PresentationFormat>
  <Paragraphs>35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Cousineau</dc:creator>
  <cp:lastModifiedBy>Ron Cousineau</cp:lastModifiedBy>
  <cp:revision>5</cp:revision>
  <dcterms:created xsi:type="dcterms:W3CDTF">2016-01-05T14:43:19Z</dcterms:created>
  <dcterms:modified xsi:type="dcterms:W3CDTF">2020-12-04T17:26:09Z</dcterms:modified>
</cp:coreProperties>
</file>