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2727"/>
  </p:normalViewPr>
  <p:slideViewPr>
    <p:cSldViewPr snapToGrid="0" snapToObjects="1">
      <p:cViewPr varScale="1">
        <p:scale>
          <a:sx n="105" d="100"/>
          <a:sy n="105" d="100"/>
        </p:scale>
        <p:origin x="1840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8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35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039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299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071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0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030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48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86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02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346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FDA0A-F36A-3140-A9B8-6C5ADD61C900}" type="datetimeFigureOut">
              <a:rPr lang="en-US" smtClean="0"/>
              <a:t>7/16/20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B5164-A12E-674F-9309-9D1C5E26F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605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ide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0" t="3033" r="12731" b="82098"/>
          <a:stretch/>
        </p:blipFill>
        <p:spPr>
          <a:xfrm>
            <a:off x="313886" y="326684"/>
            <a:ext cx="3699871" cy="247253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886" y="326684"/>
            <a:ext cx="3699871" cy="746621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softEdge rad="25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GOALS 2022</a:t>
            </a:r>
          </a:p>
        </p:txBody>
      </p:sp>
      <p:pic>
        <p:nvPicPr>
          <p:cNvPr id="5" name="Picture 4" descr="Slide1.jpg">
            <a:extLst>
              <a:ext uri="{FF2B5EF4-FFF2-40B4-BE49-F238E27FC236}">
                <a16:creationId xmlns:a16="http://schemas.microsoft.com/office/drawing/2014/main" id="{4DB0CF5B-6806-0A4C-B085-80AA049AA95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0" t="3033" r="12731" b="82098"/>
          <a:stretch/>
        </p:blipFill>
        <p:spPr>
          <a:xfrm>
            <a:off x="4841279" y="326684"/>
            <a:ext cx="3699871" cy="24725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2E23FFA-B7FF-8547-9518-74BB74BE0710}"/>
              </a:ext>
            </a:extLst>
          </p:cNvPr>
          <p:cNvSpPr/>
          <p:nvPr/>
        </p:nvSpPr>
        <p:spPr>
          <a:xfrm>
            <a:off x="4841279" y="326684"/>
            <a:ext cx="3699871" cy="746621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softEdge rad="25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>
                <a:solidFill>
                  <a:schemeClr val="bg1"/>
                </a:solidFill>
              </a:rPr>
              <a:t>GOALS 2021</a:t>
            </a:r>
          </a:p>
        </p:txBody>
      </p:sp>
      <p:pic>
        <p:nvPicPr>
          <p:cNvPr id="7" name="Picture 6" descr="Slide1.jpg">
            <a:extLst>
              <a:ext uri="{FF2B5EF4-FFF2-40B4-BE49-F238E27FC236}">
                <a16:creationId xmlns:a16="http://schemas.microsoft.com/office/drawing/2014/main" id="{E0C87B06-1F53-3C48-855E-87AA38BBDDD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80" t="3033" r="12731" b="82098"/>
          <a:stretch/>
        </p:blipFill>
        <p:spPr>
          <a:xfrm>
            <a:off x="470003" y="3718666"/>
            <a:ext cx="3699871" cy="247253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AE4D6BF-4CBA-F34A-98BB-1FB3460EEF78}"/>
              </a:ext>
            </a:extLst>
          </p:cNvPr>
          <p:cNvSpPr/>
          <p:nvPr/>
        </p:nvSpPr>
        <p:spPr>
          <a:xfrm>
            <a:off x="470003" y="3718666"/>
            <a:ext cx="3699871" cy="746621"/>
          </a:xfrm>
          <a:prstGeom prst="rect">
            <a:avLst/>
          </a:prstGeom>
          <a:solidFill>
            <a:srgbClr val="008000"/>
          </a:solidFill>
          <a:ln>
            <a:noFill/>
          </a:ln>
          <a:effectLst>
            <a:softEdge rad="254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>
                <a:solidFill>
                  <a:schemeClr val="bg1"/>
                </a:solidFill>
              </a:rPr>
              <a:t>GOALS 2023</a:t>
            </a:r>
            <a:endParaRPr lang="en-U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967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Macintosh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Cousineau</dc:creator>
  <cp:lastModifiedBy>Ron Cousineau</cp:lastModifiedBy>
  <cp:revision>3</cp:revision>
  <dcterms:created xsi:type="dcterms:W3CDTF">2015-04-29T13:20:05Z</dcterms:created>
  <dcterms:modified xsi:type="dcterms:W3CDTF">2020-07-16T14:22:18Z</dcterms:modified>
</cp:coreProperties>
</file>